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5"/>
  </p:notesMasterIdLst>
  <p:sldIdLst>
    <p:sldId id="335" r:id="rId2"/>
    <p:sldId id="331" r:id="rId3"/>
    <p:sldId id="337" r:id="rId4"/>
    <p:sldId id="256" r:id="rId5"/>
    <p:sldId id="260" r:id="rId6"/>
    <p:sldId id="263" r:id="rId7"/>
    <p:sldId id="324" r:id="rId8"/>
    <p:sldId id="262" r:id="rId9"/>
    <p:sldId id="323" r:id="rId10"/>
    <p:sldId id="325" r:id="rId11"/>
    <p:sldId id="326" r:id="rId12"/>
    <p:sldId id="327" r:id="rId13"/>
    <p:sldId id="334" r:id="rId14"/>
    <p:sldId id="317" r:id="rId15"/>
    <p:sldId id="312" r:id="rId16"/>
    <p:sldId id="313" r:id="rId17"/>
    <p:sldId id="319" r:id="rId18"/>
    <p:sldId id="333" r:id="rId19"/>
    <p:sldId id="338" r:id="rId20"/>
    <p:sldId id="346" r:id="rId21"/>
    <p:sldId id="339" r:id="rId22"/>
    <p:sldId id="340" r:id="rId23"/>
    <p:sldId id="341" r:id="rId24"/>
    <p:sldId id="342" r:id="rId25"/>
    <p:sldId id="332" r:id="rId26"/>
    <p:sldId id="343" r:id="rId27"/>
    <p:sldId id="344" r:id="rId28"/>
    <p:sldId id="345" r:id="rId29"/>
    <p:sldId id="259" r:id="rId30"/>
    <p:sldId id="330" r:id="rId31"/>
    <p:sldId id="258" r:id="rId32"/>
    <p:sldId id="277" r:id="rId33"/>
    <p:sldId id="282" r:id="rId3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Jost" panose="020B0604020202020204" charset="0"/>
      <p:regular r:id="rId40"/>
      <p:bold r:id="rId41"/>
      <p:italic r:id="rId42"/>
      <p:boldItalic r:id="rId43"/>
    </p:embeddedFont>
    <p:embeddedFont>
      <p:font typeface="Jost SemiBold" panose="020B0604020202020204" charset="0"/>
      <p:regular r:id="rId44"/>
      <p:bold r:id="rId45"/>
      <p:italic r:id="rId46"/>
      <p:boldItalic r:id="rId47"/>
    </p:embeddedFont>
    <p:embeddedFont>
      <p:font typeface="Montserrat" panose="020B060402020202020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D923"/>
    <a:srgbClr val="187498"/>
    <a:srgbClr val="36AE7C"/>
    <a:srgbClr val="F15A2A"/>
    <a:srgbClr val="F57474"/>
    <a:srgbClr val="67EF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103971-1AA0-4AE2-AA4B-704C00AC8FD8}">
  <a:tblStyle styleId="{2D103971-1AA0-4AE2-AA4B-704C00AC8F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40" autoAdjust="0"/>
    <p:restoredTop sz="94389"/>
  </p:normalViewPr>
  <p:slideViewPr>
    <p:cSldViewPr snapToGrid="0">
      <p:cViewPr varScale="1">
        <p:scale>
          <a:sx n="140" d="100"/>
          <a:sy n="140" d="100"/>
        </p:scale>
        <p:origin x="804" y="-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498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299010c487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299010c487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903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299010c487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299010c487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2673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299010c487_3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299010c487_3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0807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299010c487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299010c487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6006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299010c487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299010c487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5092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99010c487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299010c487_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51630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99010c487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299010c487_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20767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44802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299010c487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299010c487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4772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299010c487_3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299010c487_3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299010c487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299010c487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93491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299010c487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299010c487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36417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299010c487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299010c487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1717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299010c487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299010c487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271ee28a7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271ee28a71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27711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271ee28a7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271ee28a71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528a7f0ef671a5_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1528a7f0ef671a5_9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1271ee28a71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1271ee28a71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271ee28a71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271ee28a71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299010c487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299010c487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299010c487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299010c487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7218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299010c487_3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299010c487_3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299010c487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299010c487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6740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299010c487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299010c487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6513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299010c487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299010c487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664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7800" y="-37350"/>
            <a:ext cx="9219600" cy="5218200"/>
            <a:chOff x="-37800" y="-37350"/>
            <a:chExt cx="9219600" cy="5218200"/>
          </a:xfrm>
        </p:grpSpPr>
        <p:pic>
          <p:nvPicPr>
            <p:cNvPr id="10" name="Google Shape;10;p2"/>
            <p:cNvPicPr preferRelativeResize="0"/>
            <p:nvPr/>
          </p:nvPicPr>
          <p:blipFill>
            <a:blip r:embed="rId2">
              <a:alphaModFix amt="33000"/>
            </a:blip>
            <a:stretch>
              <a:fillRect/>
            </a:stretch>
          </p:blipFill>
          <p:spPr>
            <a:xfrm>
              <a:off x="0" y="2381"/>
              <a:ext cx="9144000" cy="51387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11;p2"/>
            <p:cNvSpPr/>
            <p:nvPr/>
          </p:nvSpPr>
          <p:spPr>
            <a:xfrm flipH="1">
              <a:off x="-37800" y="-37350"/>
              <a:ext cx="9219600" cy="5218200"/>
            </a:xfrm>
            <a:prstGeom prst="rect">
              <a:avLst/>
            </a:prstGeom>
            <a:gradFill>
              <a:gsLst>
                <a:gs pos="0">
                  <a:srgbClr val="187498">
                    <a:alpha val="6666"/>
                  </a:srgbClr>
                </a:gs>
                <a:gs pos="50000">
                  <a:srgbClr val="187498">
                    <a:alpha val="6666"/>
                  </a:srgbClr>
                </a:gs>
                <a:gs pos="100000">
                  <a:srgbClr val="F9D923">
                    <a:alpha val="745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4175" y="969450"/>
            <a:ext cx="5351100" cy="229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 rot="-59659">
            <a:off x="713873" y="3647833"/>
            <a:ext cx="5238189" cy="526872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6805075" y="-1531425"/>
            <a:ext cx="3603600" cy="36036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-2420800" y="1607225"/>
            <a:ext cx="6368100" cy="6368100"/>
          </a:xfrm>
          <a:prstGeom prst="ellipse">
            <a:avLst/>
          </a:prstGeom>
          <a:gradFill>
            <a:gsLst>
              <a:gs pos="0">
                <a:srgbClr val="187498">
                  <a:alpha val="47450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5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20"/>
          <p:cNvGrpSpPr/>
          <p:nvPr/>
        </p:nvGrpSpPr>
        <p:grpSpPr>
          <a:xfrm>
            <a:off x="-37800" y="-37350"/>
            <a:ext cx="9219600" cy="5218200"/>
            <a:chOff x="-37800" y="-37350"/>
            <a:chExt cx="9219600" cy="5218200"/>
          </a:xfrm>
        </p:grpSpPr>
        <p:pic>
          <p:nvPicPr>
            <p:cNvPr id="174" name="Google Shape;174;p20"/>
            <p:cNvPicPr preferRelativeResize="0"/>
            <p:nvPr/>
          </p:nvPicPr>
          <p:blipFill>
            <a:blip r:embed="rId2">
              <a:alphaModFix amt="33000"/>
            </a:blip>
            <a:stretch>
              <a:fillRect/>
            </a:stretch>
          </p:blipFill>
          <p:spPr>
            <a:xfrm>
              <a:off x="0" y="2381"/>
              <a:ext cx="9144000" cy="51387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5" name="Google Shape;175;p20"/>
            <p:cNvSpPr/>
            <p:nvPr/>
          </p:nvSpPr>
          <p:spPr>
            <a:xfrm flipH="1">
              <a:off x="-37800" y="-37350"/>
              <a:ext cx="9219600" cy="5218200"/>
            </a:xfrm>
            <a:prstGeom prst="rect">
              <a:avLst/>
            </a:prstGeom>
            <a:gradFill>
              <a:gsLst>
                <a:gs pos="0">
                  <a:srgbClr val="187498">
                    <a:alpha val="6666"/>
                  </a:srgbClr>
                </a:gs>
                <a:gs pos="50000">
                  <a:srgbClr val="187498">
                    <a:alpha val="6666"/>
                  </a:srgbClr>
                </a:gs>
                <a:gs pos="100000">
                  <a:srgbClr val="F9D923">
                    <a:alpha val="745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" name="Google Shape;176;p20"/>
          <p:cNvSpPr txBox="1">
            <a:spLocks noGrp="1"/>
          </p:cNvSpPr>
          <p:nvPr>
            <p:ph type="title"/>
          </p:nvPr>
        </p:nvSpPr>
        <p:spPr>
          <a:xfrm>
            <a:off x="730825" y="535650"/>
            <a:ext cx="7682400" cy="46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body" idx="1"/>
          </p:nvPr>
        </p:nvSpPr>
        <p:spPr>
          <a:xfrm>
            <a:off x="1278450" y="1694775"/>
            <a:ext cx="6587100" cy="222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SemiBold"/>
              <a:buChar char="●"/>
              <a:defRPr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/>
            </a:lvl9pPr>
          </a:lstStyle>
          <a:p>
            <a:endParaRPr/>
          </a:p>
        </p:txBody>
      </p:sp>
      <p:sp>
        <p:nvSpPr>
          <p:cNvPr id="178" name="Google Shape;178;p20"/>
          <p:cNvSpPr/>
          <p:nvPr/>
        </p:nvSpPr>
        <p:spPr>
          <a:xfrm>
            <a:off x="7088775" y="-1619375"/>
            <a:ext cx="3603600" cy="36036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0"/>
          <p:cNvSpPr/>
          <p:nvPr/>
        </p:nvSpPr>
        <p:spPr>
          <a:xfrm>
            <a:off x="-2819400" y="1984225"/>
            <a:ext cx="6368100" cy="6368100"/>
          </a:xfrm>
          <a:prstGeom prst="ellipse">
            <a:avLst/>
          </a:prstGeom>
          <a:gradFill>
            <a:gsLst>
              <a:gs pos="0">
                <a:srgbClr val="187498">
                  <a:alpha val="47450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2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2381"/>
            <a:ext cx="9144000" cy="513873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2"/>
          <p:cNvSpPr txBox="1">
            <a:spLocks noGrp="1"/>
          </p:cNvSpPr>
          <p:nvPr>
            <p:ph type="title"/>
          </p:nvPr>
        </p:nvSpPr>
        <p:spPr>
          <a:xfrm>
            <a:off x="714150" y="535650"/>
            <a:ext cx="7715700" cy="88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-37775" y="-37350"/>
            <a:ext cx="9219600" cy="5218200"/>
          </a:xfrm>
          <a:prstGeom prst="rect">
            <a:avLst/>
          </a:prstGeom>
          <a:gradFill>
            <a:gsLst>
              <a:gs pos="0">
                <a:srgbClr val="187498">
                  <a:alpha val="6666"/>
                </a:srgbClr>
              </a:gs>
              <a:gs pos="50000">
                <a:srgbClr val="187498">
                  <a:alpha val="6666"/>
                </a:srgbClr>
              </a:gs>
              <a:gs pos="100000">
                <a:srgbClr val="F9D923">
                  <a:alpha val="7450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 txBox="1">
            <a:spLocks noGrp="1"/>
          </p:cNvSpPr>
          <p:nvPr>
            <p:ph type="subTitle" idx="1"/>
          </p:nvPr>
        </p:nvSpPr>
        <p:spPr>
          <a:xfrm>
            <a:off x="765588" y="2755100"/>
            <a:ext cx="3743400" cy="114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4" name="Google Shape;194;p22"/>
          <p:cNvSpPr/>
          <p:nvPr/>
        </p:nvSpPr>
        <p:spPr>
          <a:xfrm flipH="1">
            <a:off x="-1334475" y="-1638425"/>
            <a:ext cx="3603600" cy="36036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2"/>
          <p:cNvSpPr/>
          <p:nvPr/>
        </p:nvSpPr>
        <p:spPr>
          <a:xfrm flipH="1">
            <a:off x="4847000" y="1605525"/>
            <a:ext cx="6368100" cy="6368100"/>
          </a:xfrm>
          <a:prstGeom prst="ellipse">
            <a:avLst/>
          </a:prstGeom>
          <a:gradFill>
            <a:gsLst>
              <a:gs pos="0">
                <a:srgbClr val="187498">
                  <a:alpha val="47450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 txBox="1"/>
          <p:nvPr/>
        </p:nvSpPr>
        <p:spPr>
          <a:xfrm>
            <a:off x="4709750" y="2694275"/>
            <a:ext cx="36687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rPr>
              <a:t>CREDITS: This presentation template was created by </a:t>
            </a:r>
            <a:r>
              <a:rPr lang="en">
                <a:solidFill>
                  <a:schemeClr val="accent1"/>
                </a:solidFill>
                <a:uFill>
                  <a:noFill/>
                </a:uFill>
                <a:latin typeface="Jost SemiBold"/>
                <a:ea typeface="Jost SemiBold"/>
                <a:cs typeface="Jost SemiBold"/>
                <a:sym typeface="Jost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rPr>
              <a:t>, including icons by </a:t>
            </a:r>
            <a:r>
              <a:rPr lang="en">
                <a:solidFill>
                  <a:schemeClr val="accent1"/>
                </a:solidFill>
                <a:uFill>
                  <a:noFill/>
                </a:uFill>
                <a:latin typeface="Jost SemiBold"/>
                <a:ea typeface="Jost SemiBold"/>
                <a:cs typeface="Jost SemiBold"/>
                <a:sym typeface="Jost Semi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rPr>
              <a:t>, and infographics &amp; images by </a:t>
            </a:r>
            <a:r>
              <a:rPr lang="en">
                <a:solidFill>
                  <a:schemeClr val="accent1"/>
                </a:solidFill>
                <a:uFill>
                  <a:noFill/>
                </a:uFill>
                <a:latin typeface="Jost SemiBold"/>
                <a:ea typeface="Jost SemiBold"/>
                <a:cs typeface="Jost SemiBold"/>
                <a:sym typeface="Jost SemiBol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u="sng">
              <a:solidFill>
                <a:schemeClr val="accent1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23"/>
          <p:cNvGrpSpPr/>
          <p:nvPr/>
        </p:nvGrpSpPr>
        <p:grpSpPr>
          <a:xfrm>
            <a:off x="-37800" y="-37350"/>
            <a:ext cx="9219600" cy="5218200"/>
            <a:chOff x="-37800" y="-37350"/>
            <a:chExt cx="9219600" cy="5218200"/>
          </a:xfrm>
        </p:grpSpPr>
        <p:pic>
          <p:nvPicPr>
            <p:cNvPr id="199" name="Google Shape;199;p23"/>
            <p:cNvPicPr preferRelativeResize="0"/>
            <p:nvPr/>
          </p:nvPicPr>
          <p:blipFill>
            <a:blip r:embed="rId2">
              <a:alphaModFix amt="33000"/>
            </a:blip>
            <a:stretch>
              <a:fillRect/>
            </a:stretch>
          </p:blipFill>
          <p:spPr>
            <a:xfrm>
              <a:off x="0" y="2381"/>
              <a:ext cx="9144000" cy="51387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Google Shape;200;p23"/>
            <p:cNvSpPr/>
            <p:nvPr/>
          </p:nvSpPr>
          <p:spPr>
            <a:xfrm flipH="1">
              <a:off x="-37800" y="-37350"/>
              <a:ext cx="9219600" cy="5218200"/>
            </a:xfrm>
            <a:prstGeom prst="rect">
              <a:avLst/>
            </a:prstGeom>
            <a:gradFill>
              <a:gsLst>
                <a:gs pos="0">
                  <a:srgbClr val="187498">
                    <a:alpha val="6666"/>
                  </a:srgbClr>
                </a:gs>
                <a:gs pos="50000">
                  <a:srgbClr val="187498">
                    <a:alpha val="6666"/>
                  </a:srgbClr>
                </a:gs>
                <a:gs pos="100000">
                  <a:srgbClr val="F9D923">
                    <a:alpha val="745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" name="Google Shape;201;p23"/>
          <p:cNvSpPr/>
          <p:nvPr/>
        </p:nvSpPr>
        <p:spPr>
          <a:xfrm rot="10800000" flipH="1">
            <a:off x="-2596975" y="1112400"/>
            <a:ext cx="6368100" cy="6368100"/>
          </a:xfrm>
          <a:prstGeom prst="ellipse">
            <a:avLst/>
          </a:prstGeom>
          <a:gradFill>
            <a:gsLst>
              <a:gs pos="0">
                <a:srgbClr val="187498">
                  <a:alpha val="1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3"/>
          <p:cNvSpPr/>
          <p:nvPr/>
        </p:nvSpPr>
        <p:spPr>
          <a:xfrm rot="10800000" flipH="1">
            <a:off x="7160300" y="-1502850"/>
            <a:ext cx="3603600" cy="36036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24"/>
          <p:cNvGrpSpPr/>
          <p:nvPr/>
        </p:nvGrpSpPr>
        <p:grpSpPr>
          <a:xfrm rot="10800000">
            <a:off x="-37800" y="-37350"/>
            <a:ext cx="9219600" cy="5218200"/>
            <a:chOff x="-37800" y="-37350"/>
            <a:chExt cx="9219600" cy="5218200"/>
          </a:xfrm>
        </p:grpSpPr>
        <p:pic>
          <p:nvPicPr>
            <p:cNvPr id="205" name="Google Shape;205;p24"/>
            <p:cNvPicPr preferRelativeResize="0"/>
            <p:nvPr/>
          </p:nvPicPr>
          <p:blipFill>
            <a:blip r:embed="rId2">
              <a:alphaModFix amt="33000"/>
            </a:blip>
            <a:stretch>
              <a:fillRect/>
            </a:stretch>
          </p:blipFill>
          <p:spPr>
            <a:xfrm>
              <a:off x="0" y="2381"/>
              <a:ext cx="9144000" cy="51387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6" name="Google Shape;206;p24"/>
            <p:cNvSpPr/>
            <p:nvPr/>
          </p:nvSpPr>
          <p:spPr>
            <a:xfrm flipH="1">
              <a:off x="-37800" y="-37350"/>
              <a:ext cx="9219600" cy="5218200"/>
            </a:xfrm>
            <a:prstGeom prst="rect">
              <a:avLst/>
            </a:prstGeom>
            <a:gradFill>
              <a:gsLst>
                <a:gs pos="0">
                  <a:srgbClr val="187498">
                    <a:alpha val="6666"/>
                  </a:srgbClr>
                </a:gs>
                <a:gs pos="50000">
                  <a:srgbClr val="187498">
                    <a:alpha val="6666"/>
                  </a:srgbClr>
                </a:gs>
                <a:gs pos="100000">
                  <a:srgbClr val="F9D923">
                    <a:alpha val="745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" name="Google Shape;207;p24"/>
          <p:cNvSpPr/>
          <p:nvPr/>
        </p:nvSpPr>
        <p:spPr>
          <a:xfrm flipH="1">
            <a:off x="4722800" y="-2648400"/>
            <a:ext cx="6368100" cy="6368100"/>
          </a:xfrm>
          <a:prstGeom prst="ellipse">
            <a:avLst/>
          </a:prstGeom>
          <a:gradFill>
            <a:gsLst>
              <a:gs pos="0">
                <a:srgbClr val="187498">
                  <a:alpha val="1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4"/>
          <p:cNvSpPr/>
          <p:nvPr/>
        </p:nvSpPr>
        <p:spPr>
          <a:xfrm flipH="1">
            <a:off x="-2052675" y="3193250"/>
            <a:ext cx="3603600" cy="36036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-37800" y="-37350"/>
            <a:ext cx="9219600" cy="5218200"/>
            <a:chOff x="-37800" y="-37350"/>
            <a:chExt cx="9219600" cy="5218200"/>
          </a:xfrm>
        </p:grpSpPr>
        <p:pic>
          <p:nvPicPr>
            <p:cNvPr id="18" name="Google Shape;18;p3"/>
            <p:cNvPicPr preferRelativeResize="0"/>
            <p:nvPr/>
          </p:nvPicPr>
          <p:blipFill>
            <a:blip r:embed="rId2">
              <a:alphaModFix amt="33000"/>
            </a:blip>
            <a:stretch>
              <a:fillRect/>
            </a:stretch>
          </p:blipFill>
          <p:spPr>
            <a:xfrm>
              <a:off x="0" y="2381"/>
              <a:ext cx="9144000" cy="51387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Google Shape;19;p3"/>
            <p:cNvSpPr/>
            <p:nvPr/>
          </p:nvSpPr>
          <p:spPr>
            <a:xfrm flipH="1">
              <a:off x="-37800" y="-37350"/>
              <a:ext cx="9219600" cy="5218200"/>
            </a:xfrm>
            <a:prstGeom prst="rect">
              <a:avLst/>
            </a:prstGeom>
            <a:gradFill>
              <a:gsLst>
                <a:gs pos="0">
                  <a:srgbClr val="187498">
                    <a:alpha val="6666"/>
                  </a:srgbClr>
                </a:gs>
                <a:gs pos="50000">
                  <a:srgbClr val="187498">
                    <a:alpha val="6666"/>
                  </a:srgbClr>
                </a:gs>
                <a:gs pos="100000">
                  <a:srgbClr val="F9D923">
                    <a:alpha val="745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3"/>
          <p:cNvSpPr txBox="1">
            <a:spLocks noGrp="1"/>
          </p:cNvSpPr>
          <p:nvPr>
            <p:ph type="title" hasCustomPrompt="1"/>
          </p:nvPr>
        </p:nvSpPr>
        <p:spPr>
          <a:xfrm rot="-59787">
            <a:off x="3002163" y="1276077"/>
            <a:ext cx="3139675" cy="1095768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9000" b="1">
                <a:solidFill>
                  <a:schemeClr val="accent2"/>
                </a:solidFill>
                <a:latin typeface="Jost"/>
                <a:ea typeface="Jost"/>
                <a:cs typeface="Jost"/>
                <a:sym typeface="Jos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/>
          </p:nvPr>
        </p:nvSpPr>
        <p:spPr>
          <a:xfrm flipH="1">
            <a:off x="2229450" y="2690526"/>
            <a:ext cx="4685100" cy="55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 flipH="1">
            <a:off x="2229450" y="3595250"/>
            <a:ext cx="4685100" cy="29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-2469875" y="1488050"/>
            <a:ext cx="6368100" cy="6368100"/>
          </a:xfrm>
          <a:prstGeom prst="ellipse">
            <a:avLst/>
          </a:prstGeom>
          <a:gradFill>
            <a:gsLst>
              <a:gs pos="0">
                <a:srgbClr val="187498">
                  <a:alpha val="47450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6723350" y="-1491700"/>
            <a:ext cx="3603600" cy="36036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6"/>
          <p:cNvGrpSpPr/>
          <p:nvPr/>
        </p:nvGrpSpPr>
        <p:grpSpPr>
          <a:xfrm rot="10800000" flipH="1">
            <a:off x="-37800" y="-37350"/>
            <a:ext cx="9219600" cy="5218200"/>
            <a:chOff x="-37800" y="-37350"/>
            <a:chExt cx="9219600" cy="5218200"/>
          </a:xfrm>
        </p:grpSpPr>
        <p:pic>
          <p:nvPicPr>
            <p:cNvPr id="44" name="Google Shape;44;p6"/>
            <p:cNvPicPr preferRelativeResize="0"/>
            <p:nvPr/>
          </p:nvPicPr>
          <p:blipFill>
            <a:blip r:embed="rId2">
              <a:alphaModFix amt="33000"/>
            </a:blip>
            <a:stretch>
              <a:fillRect/>
            </a:stretch>
          </p:blipFill>
          <p:spPr>
            <a:xfrm>
              <a:off x="0" y="2381"/>
              <a:ext cx="9144000" cy="51387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" name="Google Shape;45;p6"/>
            <p:cNvSpPr/>
            <p:nvPr/>
          </p:nvSpPr>
          <p:spPr>
            <a:xfrm flipH="1">
              <a:off x="-37800" y="-37350"/>
              <a:ext cx="9219600" cy="5218200"/>
            </a:xfrm>
            <a:prstGeom prst="rect">
              <a:avLst/>
            </a:prstGeom>
            <a:gradFill>
              <a:gsLst>
                <a:gs pos="0">
                  <a:srgbClr val="187498">
                    <a:alpha val="6666"/>
                  </a:srgbClr>
                </a:gs>
                <a:gs pos="50000">
                  <a:srgbClr val="187498">
                    <a:alpha val="6666"/>
                  </a:srgbClr>
                </a:gs>
                <a:gs pos="100000">
                  <a:srgbClr val="F9D923">
                    <a:alpha val="745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6"/>
          <p:cNvSpPr/>
          <p:nvPr/>
        </p:nvSpPr>
        <p:spPr>
          <a:xfrm>
            <a:off x="-2525500" y="-2648400"/>
            <a:ext cx="6368100" cy="6368100"/>
          </a:xfrm>
          <a:prstGeom prst="ellipse">
            <a:avLst/>
          </a:prstGeom>
          <a:gradFill>
            <a:gsLst>
              <a:gs pos="0">
                <a:srgbClr val="187498">
                  <a:alpha val="1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6"/>
          <p:cNvSpPr/>
          <p:nvPr/>
        </p:nvSpPr>
        <p:spPr>
          <a:xfrm>
            <a:off x="6906050" y="2755550"/>
            <a:ext cx="3603600" cy="3603600"/>
          </a:xfrm>
          <a:prstGeom prst="ellipse">
            <a:avLst/>
          </a:prstGeom>
          <a:gradFill>
            <a:gsLst>
              <a:gs pos="0">
                <a:srgbClr val="F9D923">
                  <a:alpha val="31372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2596975" y="-2521300"/>
            <a:ext cx="6368100" cy="6368100"/>
          </a:xfrm>
          <a:prstGeom prst="ellipse">
            <a:avLst/>
          </a:prstGeom>
          <a:gradFill>
            <a:gsLst>
              <a:gs pos="0">
                <a:srgbClr val="187498">
                  <a:alpha val="1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6"/>
          <p:cNvSpPr/>
          <p:nvPr/>
        </p:nvSpPr>
        <p:spPr>
          <a:xfrm>
            <a:off x="7200825" y="3076850"/>
            <a:ext cx="3603600" cy="36036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865275" y="535650"/>
            <a:ext cx="7413300" cy="46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8"/>
          <p:cNvGrpSpPr/>
          <p:nvPr/>
        </p:nvGrpSpPr>
        <p:grpSpPr>
          <a:xfrm flipH="1">
            <a:off x="-37800" y="-37350"/>
            <a:ext cx="9219600" cy="5218200"/>
            <a:chOff x="-37800" y="-37350"/>
            <a:chExt cx="9219600" cy="5218200"/>
          </a:xfrm>
        </p:grpSpPr>
        <p:pic>
          <p:nvPicPr>
            <p:cNvPr id="61" name="Google Shape;61;p8"/>
            <p:cNvPicPr preferRelativeResize="0"/>
            <p:nvPr/>
          </p:nvPicPr>
          <p:blipFill>
            <a:blip r:embed="rId2">
              <a:alphaModFix amt="33000"/>
            </a:blip>
            <a:stretch>
              <a:fillRect/>
            </a:stretch>
          </p:blipFill>
          <p:spPr>
            <a:xfrm>
              <a:off x="0" y="2381"/>
              <a:ext cx="9144000" cy="51387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" name="Google Shape;62;p8"/>
            <p:cNvSpPr/>
            <p:nvPr/>
          </p:nvSpPr>
          <p:spPr>
            <a:xfrm flipH="1">
              <a:off x="-37800" y="-37350"/>
              <a:ext cx="9219600" cy="5218200"/>
            </a:xfrm>
            <a:prstGeom prst="rect">
              <a:avLst/>
            </a:prstGeom>
            <a:gradFill>
              <a:gsLst>
                <a:gs pos="0">
                  <a:srgbClr val="187498">
                    <a:alpha val="6666"/>
                  </a:srgbClr>
                </a:gs>
                <a:gs pos="50000">
                  <a:srgbClr val="187498">
                    <a:alpha val="6666"/>
                  </a:srgbClr>
                </a:gs>
                <a:gs pos="100000">
                  <a:srgbClr val="F9D923">
                    <a:alpha val="745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1281300" y="1131025"/>
            <a:ext cx="6581400" cy="256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4" name="Google Shape;64;p8"/>
          <p:cNvSpPr/>
          <p:nvPr/>
        </p:nvSpPr>
        <p:spPr>
          <a:xfrm flipH="1">
            <a:off x="-1237675" y="-1436100"/>
            <a:ext cx="3603600" cy="36036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8"/>
          <p:cNvSpPr/>
          <p:nvPr/>
        </p:nvSpPr>
        <p:spPr>
          <a:xfrm flipH="1">
            <a:off x="5191050" y="1543650"/>
            <a:ext cx="6368100" cy="6368100"/>
          </a:xfrm>
          <a:prstGeom prst="ellipse">
            <a:avLst/>
          </a:prstGeom>
          <a:gradFill>
            <a:gsLst>
              <a:gs pos="0">
                <a:srgbClr val="187498">
                  <a:alpha val="47450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flipH="1">
            <a:off x="0" y="2381"/>
            <a:ext cx="9144000" cy="513873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/>
          <p:nvPr/>
        </p:nvSpPr>
        <p:spPr>
          <a:xfrm>
            <a:off x="-37775" y="-37350"/>
            <a:ext cx="9219600" cy="5218200"/>
          </a:xfrm>
          <a:prstGeom prst="rect">
            <a:avLst/>
          </a:prstGeom>
          <a:gradFill>
            <a:gsLst>
              <a:gs pos="0">
                <a:srgbClr val="187498">
                  <a:alpha val="6666"/>
                </a:srgbClr>
              </a:gs>
              <a:gs pos="50000">
                <a:srgbClr val="187498">
                  <a:alpha val="6666"/>
                </a:srgbClr>
              </a:gs>
              <a:gs pos="100000">
                <a:srgbClr val="F9D923">
                  <a:alpha val="7450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9"/>
          <p:cNvSpPr/>
          <p:nvPr/>
        </p:nvSpPr>
        <p:spPr>
          <a:xfrm flipH="1">
            <a:off x="-1302550" y="-1662350"/>
            <a:ext cx="3603600" cy="36036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9"/>
          <p:cNvSpPr/>
          <p:nvPr/>
        </p:nvSpPr>
        <p:spPr>
          <a:xfrm flipH="1">
            <a:off x="4878925" y="1581600"/>
            <a:ext cx="6368100" cy="6368100"/>
          </a:xfrm>
          <a:prstGeom prst="ellipse">
            <a:avLst/>
          </a:prstGeom>
          <a:gradFill>
            <a:gsLst>
              <a:gs pos="0">
                <a:srgbClr val="187498">
                  <a:alpha val="47450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714175" y="1372925"/>
            <a:ext cx="4121400" cy="66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ubTitle" idx="1"/>
          </p:nvPr>
        </p:nvSpPr>
        <p:spPr>
          <a:xfrm>
            <a:off x="714175" y="2306875"/>
            <a:ext cx="4121400" cy="146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3"/>
          <p:cNvGrpSpPr/>
          <p:nvPr/>
        </p:nvGrpSpPr>
        <p:grpSpPr>
          <a:xfrm>
            <a:off x="-37800" y="-37350"/>
            <a:ext cx="9219600" cy="5218200"/>
            <a:chOff x="-37800" y="-37350"/>
            <a:chExt cx="9219600" cy="5218200"/>
          </a:xfrm>
        </p:grpSpPr>
        <p:pic>
          <p:nvPicPr>
            <p:cNvPr id="86" name="Google Shape;86;p13"/>
            <p:cNvPicPr preferRelativeResize="0"/>
            <p:nvPr/>
          </p:nvPicPr>
          <p:blipFill>
            <a:blip r:embed="rId2">
              <a:alphaModFix amt="47000"/>
            </a:blip>
            <a:stretch>
              <a:fillRect/>
            </a:stretch>
          </p:blipFill>
          <p:spPr>
            <a:xfrm flipH="1">
              <a:off x="0" y="2381"/>
              <a:ext cx="9144000" cy="51387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" name="Google Shape;87;p13"/>
            <p:cNvSpPr/>
            <p:nvPr/>
          </p:nvSpPr>
          <p:spPr>
            <a:xfrm rot="10800000" flipH="1">
              <a:off x="-37800" y="-37350"/>
              <a:ext cx="9219600" cy="5218200"/>
            </a:xfrm>
            <a:prstGeom prst="rect">
              <a:avLst/>
            </a:prstGeom>
            <a:gradFill>
              <a:gsLst>
                <a:gs pos="0">
                  <a:srgbClr val="187498">
                    <a:alpha val="6666"/>
                  </a:srgbClr>
                </a:gs>
                <a:gs pos="50000">
                  <a:srgbClr val="187498">
                    <a:alpha val="6666"/>
                  </a:srgbClr>
                </a:gs>
                <a:gs pos="100000">
                  <a:srgbClr val="F9D923">
                    <a:alpha val="745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730825" y="535650"/>
            <a:ext cx="7682400" cy="46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2" hasCustomPrompt="1"/>
          </p:nvPr>
        </p:nvSpPr>
        <p:spPr>
          <a:xfrm rot="-60218" flipH="1">
            <a:off x="718248" y="1822889"/>
            <a:ext cx="1661355" cy="488772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 b="1">
                <a:solidFill>
                  <a:schemeClr val="accent2"/>
                </a:solidFill>
                <a:latin typeface="Jost"/>
                <a:ea typeface="Jost"/>
                <a:cs typeface="Jost"/>
                <a:sym typeface="Jos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731425" y="3238975"/>
            <a:ext cx="1635000" cy="7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3"/>
          </p:nvPr>
        </p:nvSpPr>
        <p:spPr>
          <a:xfrm>
            <a:off x="731425" y="2486675"/>
            <a:ext cx="1635000" cy="61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Jost SemiBold"/>
                <a:ea typeface="Jost SemiBold"/>
                <a:cs typeface="Jost SemiBold"/>
                <a:sym typeface="Jost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4"/>
          </p:nvPr>
        </p:nvSpPr>
        <p:spPr>
          <a:xfrm>
            <a:off x="2746808" y="3238975"/>
            <a:ext cx="1635000" cy="7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5"/>
          </p:nvPr>
        </p:nvSpPr>
        <p:spPr>
          <a:xfrm>
            <a:off x="2746410" y="2486675"/>
            <a:ext cx="1635000" cy="61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Jost SemiBold"/>
                <a:ea typeface="Jost SemiBold"/>
                <a:cs typeface="Jost SemiBold"/>
                <a:sym typeface="Jost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6"/>
          </p:nvPr>
        </p:nvSpPr>
        <p:spPr>
          <a:xfrm>
            <a:off x="4762192" y="3238975"/>
            <a:ext cx="1635000" cy="7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7"/>
          </p:nvPr>
        </p:nvSpPr>
        <p:spPr>
          <a:xfrm>
            <a:off x="4761993" y="2486675"/>
            <a:ext cx="1635000" cy="61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Jost SemiBold"/>
                <a:ea typeface="Jost SemiBold"/>
                <a:cs typeface="Jost SemiBold"/>
                <a:sym typeface="Jost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8"/>
          </p:nvPr>
        </p:nvSpPr>
        <p:spPr>
          <a:xfrm>
            <a:off x="6777575" y="3238975"/>
            <a:ext cx="1635000" cy="7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9"/>
          </p:nvPr>
        </p:nvSpPr>
        <p:spPr>
          <a:xfrm>
            <a:off x="6777575" y="2486675"/>
            <a:ext cx="1635000" cy="61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Jost SemiBold"/>
                <a:ea typeface="Jost SemiBold"/>
                <a:cs typeface="Jost SemiBold"/>
                <a:sym typeface="Jost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13" hasCustomPrompt="1"/>
          </p:nvPr>
        </p:nvSpPr>
        <p:spPr>
          <a:xfrm rot="60218">
            <a:off x="2733631" y="1822889"/>
            <a:ext cx="1661355" cy="488772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 b="1">
                <a:solidFill>
                  <a:schemeClr val="accent2"/>
                </a:solidFill>
                <a:latin typeface="Jost"/>
                <a:ea typeface="Jost"/>
                <a:cs typeface="Jost"/>
                <a:sym typeface="Jos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14" hasCustomPrompt="1"/>
          </p:nvPr>
        </p:nvSpPr>
        <p:spPr>
          <a:xfrm rot="-60218" flipH="1">
            <a:off x="4749014" y="1822889"/>
            <a:ext cx="1661355" cy="488772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 b="1">
                <a:latin typeface="Jost"/>
                <a:ea typeface="Jost"/>
                <a:cs typeface="Jost"/>
                <a:sym typeface="Jos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15" hasCustomPrompt="1"/>
          </p:nvPr>
        </p:nvSpPr>
        <p:spPr>
          <a:xfrm rot="60218">
            <a:off x="6764398" y="1822889"/>
            <a:ext cx="1661355" cy="488772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 b="1">
                <a:solidFill>
                  <a:schemeClr val="accent2"/>
                </a:solidFill>
                <a:latin typeface="Jost"/>
                <a:ea typeface="Jost"/>
                <a:cs typeface="Jost"/>
                <a:sym typeface="Jos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/>
          <p:nvPr/>
        </p:nvSpPr>
        <p:spPr>
          <a:xfrm>
            <a:off x="-2186450" y="2657200"/>
            <a:ext cx="4713000" cy="47130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3"/>
          <p:cNvSpPr/>
          <p:nvPr/>
        </p:nvSpPr>
        <p:spPr>
          <a:xfrm>
            <a:off x="6185400" y="-3178425"/>
            <a:ext cx="6368100" cy="6368100"/>
          </a:xfrm>
          <a:prstGeom prst="ellipse">
            <a:avLst/>
          </a:prstGeom>
          <a:gradFill>
            <a:gsLst>
              <a:gs pos="0">
                <a:srgbClr val="187498">
                  <a:alpha val="47450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14"/>
          <p:cNvGrpSpPr/>
          <p:nvPr/>
        </p:nvGrpSpPr>
        <p:grpSpPr>
          <a:xfrm rot="10800000" flipH="1">
            <a:off x="-37800" y="-37350"/>
            <a:ext cx="9219600" cy="5218200"/>
            <a:chOff x="-37800" y="-37350"/>
            <a:chExt cx="9219600" cy="5218200"/>
          </a:xfrm>
        </p:grpSpPr>
        <p:pic>
          <p:nvPicPr>
            <p:cNvPr id="105" name="Google Shape;105;p14"/>
            <p:cNvPicPr preferRelativeResize="0"/>
            <p:nvPr/>
          </p:nvPicPr>
          <p:blipFill>
            <a:blip r:embed="rId2">
              <a:alphaModFix amt="33000"/>
            </a:blip>
            <a:stretch>
              <a:fillRect/>
            </a:stretch>
          </p:blipFill>
          <p:spPr>
            <a:xfrm>
              <a:off x="0" y="2381"/>
              <a:ext cx="9144000" cy="51387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14"/>
            <p:cNvSpPr/>
            <p:nvPr/>
          </p:nvSpPr>
          <p:spPr>
            <a:xfrm flipH="1">
              <a:off x="-37800" y="-37350"/>
              <a:ext cx="9219600" cy="5218200"/>
            </a:xfrm>
            <a:prstGeom prst="rect">
              <a:avLst/>
            </a:prstGeom>
            <a:gradFill>
              <a:gsLst>
                <a:gs pos="0">
                  <a:srgbClr val="187498">
                    <a:alpha val="6666"/>
                  </a:srgbClr>
                </a:gs>
                <a:gs pos="50000">
                  <a:srgbClr val="187498">
                    <a:alpha val="6666"/>
                  </a:srgbClr>
                </a:gs>
                <a:gs pos="100000">
                  <a:srgbClr val="F9D923">
                    <a:alpha val="745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14"/>
          <p:cNvSpPr txBox="1">
            <a:spLocks noGrp="1"/>
          </p:cNvSpPr>
          <p:nvPr>
            <p:ph type="title"/>
          </p:nvPr>
        </p:nvSpPr>
        <p:spPr>
          <a:xfrm rot="-22923">
            <a:off x="2524745" y="3093049"/>
            <a:ext cx="4094191" cy="364218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subTitle" idx="1"/>
          </p:nvPr>
        </p:nvSpPr>
        <p:spPr>
          <a:xfrm>
            <a:off x="1978050" y="1672592"/>
            <a:ext cx="5187900" cy="12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9" name="Google Shape;109;p14"/>
          <p:cNvSpPr/>
          <p:nvPr/>
        </p:nvSpPr>
        <p:spPr>
          <a:xfrm rot="10800000" flipH="1">
            <a:off x="6925300" y="2981700"/>
            <a:ext cx="3603600" cy="36036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4"/>
          <p:cNvSpPr/>
          <p:nvPr/>
        </p:nvSpPr>
        <p:spPr>
          <a:xfrm rot="10800000" flipH="1">
            <a:off x="-2020675" y="-3026750"/>
            <a:ext cx="6368100" cy="6368100"/>
          </a:xfrm>
          <a:prstGeom prst="ellipse">
            <a:avLst/>
          </a:prstGeom>
          <a:gradFill>
            <a:gsLst>
              <a:gs pos="0">
                <a:srgbClr val="187498">
                  <a:alpha val="47450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8"/>
          <p:cNvGrpSpPr/>
          <p:nvPr/>
        </p:nvGrpSpPr>
        <p:grpSpPr>
          <a:xfrm rot="10800000" flipH="1">
            <a:off x="-37800" y="-37350"/>
            <a:ext cx="9219600" cy="5218200"/>
            <a:chOff x="-37800" y="-37350"/>
            <a:chExt cx="9219600" cy="5218200"/>
          </a:xfrm>
        </p:grpSpPr>
        <p:pic>
          <p:nvPicPr>
            <p:cNvPr id="140" name="Google Shape;140;p18"/>
            <p:cNvPicPr preferRelativeResize="0"/>
            <p:nvPr/>
          </p:nvPicPr>
          <p:blipFill>
            <a:blip r:embed="rId2">
              <a:alphaModFix amt="33000"/>
            </a:blip>
            <a:stretch>
              <a:fillRect/>
            </a:stretch>
          </p:blipFill>
          <p:spPr>
            <a:xfrm>
              <a:off x="0" y="2381"/>
              <a:ext cx="9144000" cy="51387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" name="Google Shape;141;p18"/>
            <p:cNvSpPr/>
            <p:nvPr/>
          </p:nvSpPr>
          <p:spPr>
            <a:xfrm flipH="1">
              <a:off x="-37800" y="-37350"/>
              <a:ext cx="9219600" cy="5218200"/>
            </a:xfrm>
            <a:prstGeom prst="rect">
              <a:avLst/>
            </a:prstGeom>
            <a:gradFill>
              <a:gsLst>
                <a:gs pos="0">
                  <a:srgbClr val="187498">
                    <a:alpha val="6666"/>
                  </a:srgbClr>
                </a:gs>
                <a:gs pos="50000">
                  <a:srgbClr val="187498">
                    <a:alpha val="6666"/>
                  </a:srgbClr>
                </a:gs>
                <a:gs pos="100000">
                  <a:srgbClr val="F9D923">
                    <a:alpha val="745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730825" y="535650"/>
            <a:ext cx="7682400" cy="46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subTitle" idx="1"/>
          </p:nvPr>
        </p:nvSpPr>
        <p:spPr>
          <a:xfrm>
            <a:off x="1732483" y="2104650"/>
            <a:ext cx="2615100" cy="46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subTitle" idx="2"/>
          </p:nvPr>
        </p:nvSpPr>
        <p:spPr>
          <a:xfrm>
            <a:off x="1732483" y="1713300"/>
            <a:ext cx="2615100" cy="34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Jost SemiBold"/>
                <a:ea typeface="Jost SemiBold"/>
                <a:cs typeface="Jost SemiBold"/>
                <a:sym typeface="Jost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subTitle" idx="3"/>
          </p:nvPr>
        </p:nvSpPr>
        <p:spPr>
          <a:xfrm>
            <a:off x="1732483" y="3416300"/>
            <a:ext cx="2615100" cy="46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4"/>
          </p:nvPr>
        </p:nvSpPr>
        <p:spPr>
          <a:xfrm>
            <a:off x="1732483" y="3024950"/>
            <a:ext cx="2615100" cy="34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Jost SemiBold"/>
                <a:ea typeface="Jost SemiBold"/>
                <a:cs typeface="Jost SemiBold"/>
                <a:sym typeface="Jost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subTitle" idx="5"/>
          </p:nvPr>
        </p:nvSpPr>
        <p:spPr>
          <a:xfrm>
            <a:off x="5813024" y="2104650"/>
            <a:ext cx="2615100" cy="46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6"/>
          </p:nvPr>
        </p:nvSpPr>
        <p:spPr>
          <a:xfrm>
            <a:off x="5813024" y="1713300"/>
            <a:ext cx="2615100" cy="34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Jost SemiBold"/>
                <a:ea typeface="Jost SemiBold"/>
                <a:cs typeface="Jost SemiBold"/>
                <a:sym typeface="Jost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subTitle" idx="7"/>
          </p:nvPr>
        </p:nvSpPr>
        <p:spPr>
          <a:xfrm>
            <a:off x="5813024" y="3416300"/>
            <a:ext cx="2615100" cy="46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ubTitle" idx="8"/>
          </p:nvPr>
        </p:nvSpPr>
        <p:spPr>
          <a:xfrm>
            <a:off x="5813024" y="3024950"/>
            <a:ext cx="2615100" cy="34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Jost SemiBold"/>
                <a:ea typeface="Jost SemiBold"/>
                <a:cs typeface="Jost SemiBold"/>
                <a:sym typeface="Jost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18"/>
          <p:cNvSpPr/>
          <p:nvPr/>
        </p:nvSpPr>
        <p:spPr>
          <a:xfrm>
            <a:off x="-2596975" y="-2521300"/>
            <a:ext cx="6368100" cy="6368100"/>
          </a:xfrm>
          <a:prstGeom prst="ellipse">
            <a:avLst/>
          </a:prstGeom>
          <a:gradFill>
            <a:gsLst>
              <a:gs pos="0">
                <a:srgbClr val="187498">
                  <a:alpha val="1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8"/>
          <p:cNvSpPr/>
          <p:nvPr/>
        </p:nvSpPr>
        <p:spPr>
          <a:xfrm>
            <a:off x="7366800" y="3236650"/>
            <a:ext cx="3603600" cy="36036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_1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19"/>
          <p:cNvGrpSpPr/>
          <p:nvPr/>
        </p:nvGrpSpPr>
        <p:grpSpPr>
          <a:xfrm>
            <a:off x="-37800" y="-37350"/>
            <a:ext cx="9219600" cy="5218200"/>
            <a:chOff x="-37800" y="-37350"/>
            <a:chExt cx="9219600" cy="5218200"/>
          </a:xfrm>
        </p:grpSpPr>
        <p:pic>
          <p:nvPicPr>
            <p:cNvPr id="155" name="Google Shape;155;p19"/>
            <p:cNvPicPr preferRelativeResize="0"/>
            <p:nvPr/>
          </p:nvPicPr>
          <p:blipFill>
            <a:blip r:embed="rId2">
              <a:alphaModFix amt="47000"/>
            </a:blip>
            <a:stretch>
              <a:fillRect/>
            </a:stretch>
          </p:blipFill>
          <p:spPr>
            <a:xfrm flipH="1">
              <a:off x="0" y="2381"/>
              <a:ext cx="9144000" cy="51387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" name="Google Shape;156;p19"/>
            <p:cNvSpPr/>
            <p:nvPr/>
          </p:nvSpPr>
          <p:spPr>
            <a:xfrm rot="10800000" flipH="1">
              <a:off x="-37800" y="-37350"/>
              <a:ext cx="9219600" cy="5218200"/>
            </a:xfrm>
            <a:prstGeom prst="rect">
              <a:avLst/>
            </a:prstGeom>
            <a:gradFill>
              <a:gsLst>
                <a:gs pos="0">
                  <a:srgbClr val="187498">
                    <a:alpha val="6666"/>
                  </a:srgbClr>
                </a:gs>
                <a:gs pos="50000">
                  <a:srgbClr val="187498">
                    <a:alpha val="6666"/>
                  </a:srgbClr>
                </a:gs>
                <a:gs pos="100000">
                  <a:srgbClr val="F9D923">
                    <a:alpha val="745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19"/>
          <p:cNvSpPr txBox="1">
            <a:spLocks noGrp="1"/>
          </p:cNvSpPr>
          <p:nvPr>
            <p:ph type="title"/>
          </p:nvPr>
        </p:nvSpPr>
        <p:spPr>
          <a:xfrm>
            <a:off x="730825" y="535650"/>
            <a:ext cx="7682400" cy="46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1"/>
          </p:nvPr>
        </p:nvSpPr>
        <p:spPr>
          <a:xfrm>
            <a:off x="714175" y="1932050"/>
            <a:ext cx="2225400" cy="7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subTitle" idx="2"/>
          </p:nvPr>
        </p:nvSpPr>
        <p:spPr>
          <a:xfrm>
            <a:off x="714175" y="1566136"/>
            <a:ext cx="2225400" cy="32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Jost SemiBold"/>
                <a:ea typeface="Jost SemiBold"/>
                <a:cs typeface="Jost SemiBold"/>
                <a:sym typeface="Jost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3"/>
          </p:nvPr>
        </p:nvSpPr>
        <p:spPr>
          <a:xfrm>
            <a:off x="3459325" y="1932050"/>
            <a:ext cx="2225400" cy="7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subTitle" idx="4"/>
          </p:nvPr>
        </p:nvSpPr>
        <p:spPr>
          <a:xfrm>
            <a:off x="3459325" y="1566136"/>
            <a:ext cx="2225400" cy="32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Jost SemiBold"/>
                <a:ea typeface="Jost SemiBold"/>
                <a:cs typeface="Jost SemiBold"/>
                <a:sym typeface="Jost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5"/>
          </p:nvPr>
        </p:nvSpPr>
        <p:spPr>
          <a:xfrm>
            <a:off x="6204475" y="1932050"/>
            <a:ext cx="2225400" cy="7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ubTitle" idx="6"/>
          </p:nvPr>
        </p:nvSpPr>
        <p:spPr>
          <a:xfrm>
            <a:off x="6204475" y="1566136"/>
            <a:ext cx="2225400" cy="32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Jost SemiBold"/>
                <a:ea typeface="Jost SemiBold"/>
                <a:cs typeface="Jost SemiBold"/>
                <a:sym typeface="Jost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7"/>
          </p:nvPr>
        </p:nvSpPr>
        <p:spPr>
          <a:xfrm>
            <a:off x="714175" y="3511900"/>
            <a:ext cx="2225400" cy="7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subTitle" idx="8"/>
          </p:nvPr>
        </p:nvSpPr>
        <p:spPr>
          <a:xfrm>
            <a:off x="714175" y="3145986"/>
            <a:ext cx="2225400" cy="32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Jost SemiBold"/>
                <a:ea typeface="Jost SemiBold"/>
                <a:cs typeface="Jost SemiBold"/>
                <a:sym typeface="Jost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subTitle" idx="9"/>
          </p:nvPr>
        </p:nvSpPr>
        <p:spPr>
          <a:xfrm>
            <a:off x="3459325" y="3511900"/>
            <a:ext cx="2225400" cy="7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subTitle" idx="13"/>
          </p:nvPr>
        </p:nvSpPr>
        <p:spPr>
          <a:xfrm>
            <a:off x="3459325" y="3145986"/>
            <a:ext cx="2225400" cy="32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Jost SemiBold"/>
                <a:ea typeface="Jost SemiBold"/>
                <a:cs typeface="Jost SemiBold"/>
                <a:sym typeface="Jost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ubTitle" idx="14"/>
          </p:nvPr>
        </p:nvSpPr>
        <p:spPr>
          <a:xfrm>
            <a:off x="6204475" y="3511900"/>
            <a:ext cx="2225400" cy="7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19"/>
          <p:cNvSpPr txBox="1">
            <a:spLocks noGrp="1"/>
          </p:cNvSpPr>
          <p:nvPr>
            <p:ph type="subTitle" idx="15"/>
          </p:nvPr>
        </p:nvSpPr>
        <p:spPr>
          <a:xfrm>
            <a:off x="6204475" y="3145986"/>
            <a:ext cx="2225400" cy="32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Jost SemiBold"/>
                <a:ea typeface="Jost SemiBold"/>
                <a:cs typeface="Jost SemiBold"/>
                <a:sym typeface="Jost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19"/>
          <p:cNvSpPr/>
          <p:nvPr/>
        </p:nvSpPr>
        <p:spPr>
          <a:xfrm flipH="1">
            <a:off x="-1840725" y="3071125"/>
            <a:ext cx="3603600" cy="36036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9"/>
          <p:cNvSpPr/>
          <p:nvPr/>
        </p:nvSpPr>
        <p:spPr>
          <a:xfrm flipH="1">
            <a:off x="5181100" y="-2544225"/>
            <a:ext cx="6368100" cy="6368100"/>
          </a:xfrm>
          <a:prstGeom prst="ellipse">
            <a:avLst/>
          </a:prstGeom>
          <a:gradFill>
            <a:gsLst>
              <a:gs pos="0">
                <a:srgbClr val="187498">
                  <a:alpha val="1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175" y="535650"/>
            <a:ext cx="771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t SemiBold"/>
              <a:buNone/>
              <a:defRPr sz="3000">
                <a:solidFill>
                  <a:schemeClr val="accent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175" y="1152475"/>
            <a:ext cx="7715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t"/>
              <a:buChar char="●"/>
              <a:defRPr sz="1600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t"/>
              <a:buChar char="○"/>
              <a:defRPr sz="1600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t"/>
              <a:buChar char="■"/>
              <a:defRPr sz="1600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t"/>
              <a:buChar char="●"/>
              <a:defRPr sz="1600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t"/>
              <a:buChar char="○"/>
              <a:defRPr sz="1600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t"/>
              <a:buChar char="■"/>
              <a:defRPr sz="1600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t"/>
              <a:buChar char="●"/>
              <a:defRPr sz="1600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t"/>
              <a:buChar char="○"/>
              <a:defRPr sz="1600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t"/>
              <a:buChar char="■"/>
              <a:defRPr sz="1600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9" r:id="rId6"/>
    <p:sldLayoutId id="2147483660" r:id="rId7"/>
    <p:sldLayoutId id="2147483664" r:id="rId8"/>
    <p:sldLayoutId id="2147483665" r:id="rId9"/>
    <p:sldLayoutId id="2147483666" r:id="rId10"/>
    <p:sldLayoutId id="2147483668" r:id="rId11"/>
    <p:sldLayoutId id="2147483669" r:id="rId12"/>
    <p:sldLayoutId id="214748367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microsoft.com/office/2007/relationships/hdphoto" Target="../media/hdphoto1.wdp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hyperlink" Target="https://github.com/grafana/scenes/blob/main/packages/scenes-app/README.m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rafana.com/products/enterprise/" TargetMode="External"/><Relationship Id="rId5" Type="http://schemas.openxmlformats.org/officeDocument/2006/relationships/hyperlink" Target="https://grafana.com/success/?technology=grafana" TargetMode="External"/><Relationship Id="rId4" Type="http://schemas.openxmlformats.org/officeDocument/2006/relationships/hyperlink" Target="https://grafana.com/docs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7.emf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3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/>
          <p:nvPr/>
        </p:nvSpPr>
        <p:spPr>
          <a:xfrm rot="906714">
            <a:off x="6889497" y="1214090"/>
            <a:ext cx="1149878" cy="1149878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8"/>
          <p:cNvSpPr txBox="1">
            <a:spLocks noGrp="1"/>
          </p:cNvSpPr>
          <p:nvPr>
            <p:ph type="ctrTitle"/>
          </p:nvPr>
        </p:nvSpPr>
        <p:spPr>
          <a:xfrm>
            <a:off x="714175" y="969450"/>
            <a:ext cx="5351100" cy="229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GRAFANA</a:t>
            </a:r>
            <a:br>
              <a:rPr lang="en" dirty="0"/>
            </a:br>
            <a:r>
              <a:rPr lang="en" dirty="0"/>
              <a:t>KIBANA</a:t>
            </a:r>
            <a:endParaRPr dirty="0"/>
          </a:p>
        </p:txBody>
      </p:sp>
      <p:sp>
        <p:nvSpPr>
          <p:cNvPr id="223" name="Google Shape;223;p28"/>
          <p:cNvSpPr txBox="1">
            <a:spLocks noGrp="1"/>
          </p:cNvSpPr>
          <p:nvPr>
            <p:ph type="subTitle" idx="1"/>
          </p:nvPr>
        </p:nvSpPr>
        <p:spPr>
          <a:xfrm rot="-59659">
            <a:off x="713873" y="2901073"/>
            <a:ext cx="5238189" cy="52687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Daniela Rodríguez – </a:t>
            </a:r>
            <a:r>
              <a:rPr lang="es-CO" dirty="0"/>
              <a:t>Diego</a:t>
            </a:r>
            <a:r>
              <a:rPr lang="en" dirty="0"/>
              <a:t> Baquero</a:t>
            </a:r>
            <a:endParaRPr dirty="0"/>
          </a:p>
        </p:txBody>
      </p:sp>
      <p:cxnSp>
        <p:nvCxnSpPr>
          <p:cNvPr id="224" name="Google Shape;224;p28"/>
          <p:cNvCxnSpPr/>
          <p:nvPr/>
        </p:nvCxnSpPr>
        <p:spPr>
          <a:xfrm>
            <a:off x="725550" y="2576780"/>
            <a:ext cx="2595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" name="Google Shape;226;p28"/>
          <p:cNvSpPr/>
          <p:nvPr/>
        </p:nvSpPr>
        <p:spPr>
          <a:xfrm rot="20837458">
            <a:off x="7723050" y="1879166"/>
            <a:ext cx="1149900" cy="1149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1" name="Google Shape;231;p28"/>
          <p:cNvSpPr/>
          <p:nvPr/>
        </p:nvSpPr>
        <p:spPr>
          <a:xfrm rot="21077870">
            <a:off x="6889608" y="2571860"/>
            <a:ext cx="1149914" cy="114991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8"/>
          <p:cNvSpPr txBox="1">
            <a:spLocks noGrp="1"/>
          </p:cNvSpPr>
          <p:nvPr>
            <p:ph type="subTitle" idx="1"/>
          </p:nvPr>
        </p:nvSpPr>
        <p:spPr>
          <a:xfrm rot="540089">
            <a:off x="7509449" y="3691328"/>
            <a:ext cx="1857982" cy="43827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accent2"/>
                </a:solidFill>
                <a:latin typeface="Jost SemiBold"/>
                <a:ea typeface="Jost SemiBold"/>
                <a:cs typeface="Jost SemiBold"/>
                <a:sym typeface="Jost SemiBold"/>
              </a:rPr>
              <a:t>Monitoring</a:t>
            </a:r>
            <a:endParaRPr sz="1900" dirty="0">
              <a:solidFill>
                <a:schemeClr val="accent2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sp>
        <p:nvSpPr>
          <p:cNvPr id="237" name="Google Shape;237;p28"/>
          <p:cNvSpPr txBox="1">
            <a:spLocks noGrp="1"/>
          </p:cNvSpPr>
          <p:nvPr>
            <p:ph type="subTitle" idx="1"/>
          </p:nvPr>
        </p:nvSpPr>
        <p:spPr>
          <a:xfrm rot="-457733" flipH="1">
            <a:off x="-247136" y="264239"/>
            <a:ext cx="1459821" cy="438321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2"/>
                </a:solidFill>
                <a:latin typeface="Jost SemiBold"/>
                <a:ea typeface="Jost SemiBold"/>
                <a:cs typeface="Jost SemiBold"/>
                <a:sym typeface="Jost SemiBold"/>
              </a:rPr>
              <a:t>Cloud</a:t>
            </a:r>
            <a:endParaRPr sz="1900">
              <a:solidFill>
                <a:schemeClr val="accent2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951708B0-2010-5BA3-3897-E34C96C1B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228" y="1359555"/>
            <a:ext cx="814415" cy="81441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B5277932-CE71-D4CC-D8BB-491C2E0404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70221" y="2664765"/>
            <a:ext cx="1016731" cy="1016731"/>
          </a:xfrm>
          <a:prstGeom prst="rect">
            <a:avLst/>
          </a:prstGeom>
        </p:spPr>
      </p:pic>
      <p:pic>
        <p:nvPicPr>
          <p:cNvPr id="7" name="Imagen 6" descr="Forma&#10;&#10;Descripción generada automáticamente con confianza baja">
            <a:extLst>
              <a:ext uri="{FF2B5EF4-FFF2-40B4-BE49-F238E27FC236}">
                <a16:creationId xmlns:a16="http://schemas.microsoft.com/office/drawing/2014/main" id="{CD2894E0-E87A-57CF-C457-41D1FA77BE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0665" y="1966701"/>
            <a:ext cx="835176" cy="835176"/>
          </a:xfrm>
          <a:prstGeom prst="rect">
            <a:avLst/>
          </a:prstGeom>
        </p:spPr>
      </p:pic>
      <p:sp>
        <p:nvSpPr>
          <p:cNvPr id="8" name="Google Shape;244;p29">
            <a:extLst>
              <a:ext uri="{FF2B5EF4-FFF2-40B4-BE49-F238E27FC236}">
                <a16:creationId xmlns:a16="http://schemas.microsoft.com/office/drawing/2014/main" id="{E16D9F73-386C-F331-0B2C-69E17D1A6EAD}"/>
              </a:ext>
            </a:extLst>
          </p:cNvPr>
          <p:cNvSpPr txBox="1"/>
          <p:nvPr/>
        </p:nvSpPr>
        <p:spPr>
          <a:xfrm>
            <a:off x="709695" y="3901381"/>
            <a:ext cx="7704000" cy="84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accent1"/>
                </a:solidFill>
                <a:latin typeface="Jost SemiBold"/>
                <a:ea typeface="Jost SemiBold"/>
                <a:cs typeface="Jost"/>
                <a:sym typeface="Jost SemiBold"/>
              </a:rPr>
              <a:t>Universidad Central</a:t>
            </a: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accent1"/>
                </a:solidFill>
                <a:latin typeface="Jost SemiBold"/>
                <a:ea typeface="Jost SemiBold"/>
                <a:cs typeface="Jost"/>
                <a:sym typeface="Jost SemiBold"/>
              </a:rPr>
              <a:t>Maestría en Analítica de Datos</a:t>
            </a: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accent1"/>
                </a:solidFill>
                <a:latin typeface="Jost SemiBold"/>
                <a:ea typeface="Jost SemiBold"/>
                <a:cs typeface="Jost"/>
                <a:sym typeface="Jost SemiBold"/>
              </a:rPr>
              <a:t>Automatización e Integración de Datos para la IA</a:t>
            </a:r>
            <a:endParaRPr dirty="0">
              <a:solidFill>
                <a:schemeClr val="accent1"/>
              </a:solidFill>
              <a:latin typeface="Jost"/>
              <a:ea typeface="Jost"/>
              <a:cs typeface="Jost"/>
              <a:sym typeface="Jos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accent1"/>
              </a:solidFill>
              <a:latin typeface="Jost"/>
              <a:ea typeface="Jost"/>
              <a:cs typeface="Jost"/>
              <a:sym typeface="Jost"/>
            </a:endParaRPr>
          </a:p>
        </p:txBody>
      </p:sp>
    </p:spTree>
    <p:extLst>
      <p:ext uri="{BB962C8B-B14F-4D97-AF65-F5344CB8AC3E}">
        <p14:creationId xmlns:p14="http://schemas.microsoft.com/office/powerpoint/2010/main" val="1658089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3"/>
          <p:cNvSpPr txBox="1">
            <a:spLocks noGrp="1"/>
          </p:cNvSpPr>
          <p:nvPr>
            <p:ph type="title"/>
          </p:nvPr>
        </p:nvSpPr>
        <p:spPr>
          <a:xfrm>
            <a:off x="830191" y="507979"/>
            <a:ext cx="7682400" cy="46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s-ES" sz="3200" dirty="0"/>
              <a:t>Soporte Multi-Fuente de Datos</a:t>
            </a:r>
            <a:br>
              <a:rPr lang="es-CO" sz="3200" dirty="0"/>
            </a:br>
            <a:endParaRPr dirty="0"/>
          </a:p>
        </p:txBody>
      </p:sp>
      <p:cxnSp>
        <p:nvCxnSpPr>
          <p:cNvPr id="325" name="Google Shape;325;p33"/>
          <p:cNvCxnSpPr/>
          <p:nvPr/>
        </p:nvCxnSpPr>
        <p:spPr>
          <a:xfrm>
            <a:off x="3282070" y="975079"/>
            <a:ext cx="2861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6" name="Google Shape;346;p33"/>
          <p:cNvSpPr txBox="1"/>
          <p:nvPr/>
        </p:nvSpPr>
        <p:spPr>
          <a:xfrm rot="-734331">
            <a:off x="-209886" y="207491"/>
            <a:ext cx="1774633" cy="438378"/>
          </a:xfrm>
          <a:prstGeom prst="rect">
            <a:avLst/>
          </a:prstGeom>
          <a:solidFill>
            <a:srgbClr val="F9D92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dirty="0">
                <a:solidFill>
                  <a:sysClr val="windowText" lastClr="000000"/>
                </a:solidFill>
                <a:latin typeface="Jost SemiBold"/>
                <a:ea typeface="Jost SemiBold"/>
                <a:cs typeface="Jost SemiBold"/>
                <a:sym typeface="Jost SemiBold"/>
              </a:rPr>
              <a:t>BIG TENT</a:t>
            </a:r>
            <a:endParaRPr sz="1900" dirty="0">
              <a:solidFill>
                <a:sysClr val="windowText" lastClr="000000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grpSp>
        <p:nvGrpSpPr>
          <p:cNvPr id="6" name="Google Shape;10781;p74">
            <a:extLst>
              <a:ext uri="{FF2B5EF4-FFF2-40B4-BE49-F238E27FC236}">
                <a16:creationId xmlns:a16="http://schemas.microsoft.com/office/drawing/2014/main" id="{8C632911-FAF8-4D80-381C-87268959B251}"/>
              </a:ext>
            </a:extLst>
          </p:cNvPr>
          <p:cNvGrpSpPr/>
          <p:nvPr/>
        </p:nvGrpSpPr>
        <p:grpSpPr>
          <a:xfrm>
            <a:off x="4352661" y="2640070"/>
            <a:ext cx="735774" cy="776291"/>
            <a:chOff x="-2571737" y="2403625"/>
            <a:chExt cx="292225" cy="291425"/>
          </a:xfrm>
          <a:solidFill>
            <a:schemeClr val="accent2"/>
          </a:solidFill>
        </p:grpSpPr>
        <p:sp>
          <p:nvSpPr>
            <p:cNvPr id="7" name="Google Shape;10782;p74">
              <a:extLst>
                <a:ext uri="{FF2B5EF4-FFF2-40B4-BE49-F238E27FC236}">
                  <a16:creationId xmlns:a16="http://schemas.microsoft.com/office/drawing/2014/main" id="{6204AB86-07A4-1120-DF13-6F46E12DBFE0}"/>
                </a:ext>
              </a:extLst>
            </p:cNvPr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783;p74">
              <a:extLst>
                <a:ext uri="{FF2B5EF4-FFF2-40B4-BE49-F238E27FC236}">
                  <a16:creationId xmlns:a16="http://schemas.microsoft.com/office/drawing/2014/main" id="{EE9D31F8-7384-8A7C-DA58-EB21ED6D3640}"/>
                </a:ext>
              </a:extLst>
            </p:cNvPr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784;p74">
              <a:extLst>
                <a:ext uri="{FF2B5EF4-FFF2-40B4-BE49-F238E27FC236}">
                  <a16:creationId xmlns:a16="http://schemas.microsoft.com/office/drawing/2014/main" id="{05A54B22-B33D-1094-FD22-A90201AD3E4F}"/>
                </a:ext>
              </a:extLst>
            </p:cNvPr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785;p74">
              <a:extLst>
                <a:ext uri="{FF2B5EF4-FFF2-40B4-BE49-F238E27FC236}">
                  <a16:creationId xmlns:a16="http://schemas.microsoft.com/office/drawing/2014/main" id="{B8348149-EC05-A940-8087-6CB4C695D676}"/>
                </a:ext>
              </a:extLst>
            </p:cNvPr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786;p74">
              <a:extLst>
                <a:ext uri="{FF2B5EF4-FFF2-40B4-BE49-F238E27FC236}">
                  <a16:creationId xmlns:a16="http://schemas.microsoft.com/office/drawing/2014/main" id="{D0DBCDB0-9472-282E-BEDC-3459FEDA4EF0}"/>
                </a:ext>
              </a:extLst>
            </p:cNvPr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787;p74">
              <a:extLst>
                <a:ext uri="{FF2B5EF4-FFF2-40B4-BE49-F238E27FC236}">
                  <a16:creationId xmlns:a16="http://schemas.microsoft.com/office/drawing/2014/main" id="{ACB0413C-C3B8-18C3-8A1B-8AF467CF0430}"/>
                </a:ext>
              </a:extLst>
            </p:cNvPr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788;p74">
              <a:extLst>
                <a:ext uri="{FF2B5EF4-FFF2-40B4-BE49-F238E27FC236}">
                  <a16:creationId xmlns:a16="http://schemas.microsoft.com/office/drawing/2014/main" id="{6E777C3A-0573-6C56-A8C6-76ACDAD03CF0}"/>
                </a:ext>
              </a:extLst>
            </p:cNvPr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7647;p64">
            <a:extLst>
              <a:ext uri="{FF2B5EF4-FFF2-40B4-BE49-F238E27FC236}">
                <a16:creationId xmlns:a16="http://schemas.microsoft.com/office/drawing/2014/main" id="{22E70C27-B4E6-AE39-F7F1-D090DE4C4AA1}"/>
              </a:ext>
            </a:extLst>
          </p:cNvPr>
          <p:cNvGrpSpPr/>
          <p:nvPr/>
        </p:nvGrpSpPr>
        <p:grpSpPr>
          <a:xfrm>
            <a:off x="1716861" y="1455221"/>
            <a:ext cx="6059172" cy="3193342"/>
            <a:chOff x="834100" y="3642869"/>
            <a:chExt cx="1259483" cy="628426"/>
          </a:xfrm>
          <a:solidFill>
            <a:srgbClr val="00B0F0"/>
          </a:solidFill>
        </p:grpSpPr>
        <p:sp>
          <p:nvSpPr>
            <p:cNvPr id="37" name="Google Shape;7648;p64">
              <a:extLst>
                <a:ext uri="{FF2B5EF4-FFF2-40B4-BE49-F238E27FC236}">
                  <a16:creationId xmlns:a16="http://schemas.microsoft.com/office/drawing/2014/main" id="{5CE7656F-9C67-AD66-3CAC-BA3A4B4E0AB5}"/>
                </a:ext>
              </a:extLst>
            </p:cNvPr>
            <p:cNvSpPr/>
            <p:nvPr/>
          </p:nvSpPr>
          <p:spPr>
            <a:xfrm>
              <a:off x="1557115" y="4061516"/>
              <a:ext cx="127079" cy="163426"/>
            </a:xfrm>
            <a:custGeom>
              <a:avLst/>
              <a:gdLst/>
              <a:ahLst/>
              <a:cxnLst/>
              <a:rect l="l" t="t" r="r" b="b"/>
              <a:pathLst>
                <a:path w="28816" h="37079" fill="none" extrusionOk="0">
                  <a:moveTo>
                    <a:pt x="28815" y="37078"/>
                  </a:moveTo>
                  <a:lnTo>
                    <a:pt x="17922" y="37078"/>
                  </a:lnTo>
                  <a:cubicBezTo>
                    <a:pt x="14829" y="37078"/>
                    <a:pt x="14212" y="33613"/>
                    <a:pt x="14212" y="33613"/>
                  </a:cubicBezTo>
                  <a:lnTo>
                    <a:pt x="14212" y="10631"/>
                  </a:lnTo>
                  <a:lnTo>
                    <a:pt x="0" y="10631"/>
                  </a:lnTo>
                  <a:lnTo>
                    <a:pt x="0" y="1"/>
                  </a:lnTo>
                </a:path>
              </a:pathLst>
            </a:custGeom>
            <a:grp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649;p64">
              <a:extLst>
                <a:ext uri="{FF2B5EF4-FFF2-40B4-BE49-F238E27FC236}">
                  <a16:creationId xmlns:a16="http://schemas.microsoft.com/office/drawing/2014/main" id="{D9F1775C-3FD2-6D62-8279-04FAD2C8F574}"/>
                </a:ext>
              </a:extLst>
            </p:cNvPr>
            <p:cNvSpPr/>
            <p:nvPr/>
          </p:nvSpPr>
          <p:spPr>
            <a:xfrm>
              <a:off x="1847875" y="4224937"/>
              <a:ext cx="161119" cy="4"/>
            </a:xfrm>
            <a:custGeom>
              <a:avLst/>
              <a:gdLst/>
              <a:ahLst/>
              <a:cxnLst/>
              <a:rect l="l" t="t" r="r" b="b"/>
              <a:pathLst>
                <a:path w="36535" h="1" fill="none" extrusionOk="0">
                  <a:moveTo>
                    <a:pt x="1" y="0"/>
                  </a:moveTo>
                  <a:lnTo>
                    <a:pt x="36535" y="0"/>
                  </a:lnTo>
                </a:path>
              </a:pathLst>
            </a:custGeom>
            <a:grp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650;p64">
              <a:extLst>
                <a:ext uri="{FF2B5EF4-FFF2-40B4-BE49-F238E27FC236}">
                  <a16:creationId xmlns:a16="http://schemas.microsoft.com/office/drawing/2014/main" id="{F70B6D76-AA66-15AC-8F93-D0052EAAA9E2}"/>
                </a:ext>
              </a:extLst>
            </p:cNvPr>
            <p:cNvSpPr/>
            <p:nvPr/>
          </p:nvSpPr>
          <p:spPr>
            <a:xfrm>
              <a:off x="1684189" y="4176763"/>
              <a:ext cx="163690" cy="94532"/>
            </a:xfrm>
            <a:custGeom>
              <a:avLst/>
              <a:gdLst/>
              <a:ahLst/>
              <a:cxnLst/>
              <a:rect l="l" t="t" r="r" b="b"/>
              <a:pathLst>
                <a:path w="37118" h="21448" extrusionOk="0">
                  <a:moveTo>
                    <a:pt x="4950" y="1"/>
                  </a:moveTo>
                  <a:cubicBezTo>
                    <a:pt x="2218" y="1"/>
                    <a:pt x="0" y="2679"/>
                    <a:pt x="0" y="5984"/>
                  </a:cubicBezTo>
                  <a:lnTo>
                    <a:pt x="0" y="15461"/>
                  </a:lnTo>
                  <a:cubicBezTo>
                    <a:pt x="0" y="18766"/>
                    <a:pt x="2218" y="21447"/>
                    <a:pt x="4950" y="21447"/>
                  </a:cubicBezTo>
                  <a:lnTo>
                    <a:pt x="32168" y="21447"/>
                  </a:lnTo>
                  <a:cubicBezTo>
                    <a:pt x="34904" y="21447"/>
                    <a:pt x="37118" y="18766"/>
                    <a:pt x="37118" y="15461"/>
                  </a:cubicBezTo>
                  <a:lnTo>
                    <a:pt x="37118" y="5984"/>
                  </a:lnTo>
                  <a:cubicBezTo>
                    <a:pt x="37118" y="2679"/>
                    <a:pt x="34904" y="1"/>
                    <a:pt x="3216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dirty="0"/>
                <a:t>Logs</a:t>
              </a:r>
              <a:endParaRPr dirty="0"/>
            </a:p>
          </p:txBody>
        </p:sp>
        <p:sp>
          <p:nvSpPr>
            <p:cNvPr id="40" name="Google Shape;7651;p64">
              <a:extLst>
                <a:ext uri="{FF2B5EF4-FFF2-40B4-BE49-F238E27FC236}">
                  <a16:creationId xmlns:a16="http://schemas.microsoft.com/office/drawing/2014/main" id="{365C83F5-7A7A-1E62-9008-38546DCCAD6D}"/>
                </a:ext>
              </a:extLst>
            </p:cNvPr>
            <p:cNvSpPr/>
            <p:nvPr/>
          </p:nvSpPr>
          <p:spPr>
            <a:xfrm>
              <a:off x="1246916" y="3961205"/>
              <a:ext cx="77612" cy="4"/>
            </a:xfrm>
            <a:custGeom>
              <a:avLst/>
              <a:gdLst/>
              <a:ahLst/>
              <a:cxnLst/>
              <a:rect l="l" t="t" r="r" b="b"/>
              <a:pathLst>
                <a:path w="17599" h="1" fill="none" extrusionOk="0">
                  <a:moveTo>
                    <a:pt x="17598" y="0"/>
                  </a:moveTo>
                  <a:lnTo>
                    <a:pt x="1" y="0"/>
                  </a:lnTo>
                </a:path>
              </a:pathLst>
            </a:custGeom>
            <a:grp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652;p64">
              <a:extLst>
                <a:ext uri="{FF2B5EF4-FFF2-40B4-BE49-F238E27FC236}">
                  <a16:creationId xmlns:a16="http://schemas.microsoft.com/office/drawing/2014/main" id="{4E05A622-C9C2-2278-94A4-0E117AD12668}"/>
                </a:ext>
              </a:extLst>
            </p:cNvPr>
            <p:cNvSpPr/>
            <p:nvPr/>
          </p:nvSpPr>
          <p:spPr>
            <a:xfrm>
              <a:off x="854078" y="3861292"/>
              <a:ext cx="154429" cy="4"/>
            </a:xfrm>
            <a:custGeom>
              <a:avLst/>
              <a:gdLst/>
              <a:ahLst/>
              <a:cxnLst/>
              <a:rect l="l" t="t" r="r" b="b"/>
              <a:pathLst>
                <a:path w="35018" h="1" fill="none" extrusionOk="0">
                  <a:moveTo>
                    <a:pt x="35017" y="1"/>
                  </a:moveTo>
                  <a:lnTo>
                    <a:pt x="1" y="1"/>
                  </a:lnTo>
                </a:path>
              </a:pathLst>
            </a:custGeom>
            <a:grp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653;p64">
              <a:extLst>
                <a:ext uri="{FF2B5EF4-FFF2-40B4-BE49-F238E27FC236}">
                  <a16:creationId xmlns:a16="http://schemas.microsoft.com/office/drawing/2014/main" id="{1CB7F50C-AC3E-B4DC-A3D4-F6A9191BC948}"/>
                </a:ext>
              </a:extLst>
            </p:cNvPr>
            <p:cNvSpPr/>
            <p:nvPr/>
          </p:nvSpPr>
          <p:spPr>
            <a:xfrm>
              <a:off x="1164630" y="3861309"/>
              <a:ext cx="79574" cy="199792"/>
            </a:xfrm>
            <a:custGeom>
              <a:avLst/>
              <a:gdLst/>
              <a:ahLst/>
              <a:cxnLst/>
              <a:rect l="l" t="t" r="r" b="b"/>
              <a:pathLst>
                <a:path w="18044" h="45330" fill="none" extrusionOk="0">
                  <a:moveTo>
                    <a:pt x="0" y="45330"/>
                  </a:moveTo>
                  <a:lnTo>
                    <a:pt x="12418" y="45330"/>
                  </a:lnTo>
                  <a:cubicBezTo>
                    <a:pt x="15150" y="45330"/>
                    <a:pt x="18043" y="42619"/>
                    <a:pt x="18043" y="35634"/>
                  </a:cubicBezTo>
                  <a:lnTo>
                    <a:pt x="18043" y="9697"/>
                  </a:lnTo>
                  <a:cubicBezTo>
                    <a:pt x="18043" y="2711"/>
                    <a:pt x="15150" y="1"/>
                    <a:pt x="12418" y="1"/>
                  </a:cubicBezTo>
                  <a:lnTo>
                    <a:pt x="1715" y="1"/>
                  </a:lnTo>
                </a:path>
              </a:pathLst>
            </a:custGeom>
            <a:grp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654;p64">
              <a:extLst>
                <a:ext uri="{FF2B5EF4-FFF2-40B4-BE49-F238E27FC236}">
                  <a16:creationId xmlns:a16="http://schemas.microsoft.com/office/drawing/2014/main" id="{B78A1E47-7219-A4F9-E18F-8B9F8AB12DCE}"/>
                </a:ext>
              </a:extLst>
            </p:cNvPr>
            <p:cNvSpPr/>
            <p:nvPr/>
          </p:nvSpPr>
          <p:spPr>
            <a:xfrm>
              <a:off x="854078" y="4061097"/>
              <a:ext cx="146866" cy="4"/>
            </a:xfrm>
            <a:custGeom>
              <a:avLst/>
              <a:gdLst/>
              <a:ahLst/>
              <a:cxnLst/>
              <a:rect l="l" t="t" r="r" b="b"/>
              <a:pathLst>
                <a:path w="33303" h="1" fill="none" extrusionOk="0">
                  <a:moveTo>
                    <a:pt x="1" y="1"/>
                  </a:moveTo>
                  <a:lnTo>
                    <a:pt x="33303" y="1"/>
                  </a:lnTo>
                </a:path>
              </a:pathLst>
            </a:custGeom>
            <a:grp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655;p64">
              <a:extLst>
                <a:ext uri="{FF2B5EF4-FFF2-40B4-BE49-F238E27FC236}">
                  <a16:creationId xmlns:a16="http://schemas.microsoft.com/office/drawing/2014/main" id="{2C1DE715-90FF-F6AB-3B07-3BF38468AAB0}"/>
                </a:ext>
              </a:extLst>
            </p:cNvPr>
            <p:cNvSpPr/>
            <p:nvPr/>
          </p:nvSpPr>
          <p:spPr>
            <a:xfrm>
              <a:off x="947711" y="4005884"/>
              <a:ext cx="216923" cy="94514"/>
            </a:xfrm>
            <a:custGeom>
              <a:avLst/>
              <a:gdLst/>
              <a:ahLst/>
              <a:cxnLst/>
              <a:rect l="l" t="t" r="r" b="b"/>
              <a:pathLst>
                <a:path w="37119" h="21444" extrusionOk="0">
                  <a:moveTo>
                    <a:pt x="4947" y="1"/>
                  </a:moveTo>
                  <a:cubicBezTo>
                    <a:pt x="2215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5" y="21443"/>
                    <a:pt x="4947" y="21443"/>
                  </a:cubicBezTo>
                  <a:lnTo>
                    <a:pt x="32168" y="21443"/>
                  </a:lnTo>
                  <a:cubicBezTo>
                    <a:pt x="34901" y="21443"/>
                    <a:pt x="37118" y="18766"/>
                    <a:pt x="37118" y="15461"/>
                  </a:cubicBezTo>
                  <a:lnTo>
                    <a:pt x="37118" y="5983"/>
                  </a:lnTo>
                  <a:cubicBezTo>
                    <a:pt x="37118" y="2678"/>
                    <a:pt x="34901" y="1"/>
                    <a:pt x="3216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dirty="0"/>
                <a:t>Nube</a:t>
              </a:r>
              <a:endParaRPr dirty="0"/>
            </a:p>
          </p:txBody>
        </p:sp>
        <p:sp>
          <p:nvSpPr>
            <p:cNvPr id="45" name="Google Shape;7656;p64">
              <a:extLst>
                <a:ext uri="{FF2B5EF4-FFF2-40B4-BE49-F238E27FC236}">
                  <a16:creationId xmlns:a16="http://schemas.microsoft.com/office/drawing/2014/main" id="{4413E2C4-CFF6-BFD2-4C7C-3AB40E2E9141}"/>
                </a:ext>
              </a:extLst>
            </p:cNvPr>
            <p:cNvSpPr/>
            <p:nvPr/>
          </p:nvSpPr>
          <p:spPr>
            <a:xfrm>
              <a:off x="910512" y="3822418"/>
              <a:ext cx="261680" cy="94528"/>
            </a:xfrm>
            <a:custGeom>
              <a:avLst/>
              <a:gdLst/>
              <a:ahLst/>
              <a:cxnLst/>
              <a:rect l="l" t="t" r="r" b="b"/>
              <a:pathLst>
                <a:path w="37118" h="21447" extrusionOk="0">
                  <a:moveTo>
                    <a:pt x="4951" y="0"/>
                  </a:moveTo>
                  <a:cubicBezTo>
                    <a:pt x="2218" y="0"/>
                    <a:pt x="0" y="2678"/>
                    <a:pt x="0" y="5983"/>
                  </a:cubicBezTo>
                  <a:lnTo>
                    <a:pt x="0" y="15460"/>
                  </a:lnTo>
                  <a:cubicBezTo>
                    <a:pt x="0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0" y="21446"/>
                    <a:pt x="37118" y="18765"/>
                    <a:pt x="37118" y="15460"/>
                  </a:cubicBezTo>
                  <a:lnTo>
                    <a:pt x="37118" y="5983"/>
                  </a:lnTo>
                  <a:cubicBezTo>
                    <a:pt x="37118" y="2678"/>
                    <a:pt x="34900" y="0"/>
                    <a:pt x="3216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dirty="0"/>
                <a:t>Series temporales</a:t>
              </a:r>
              <a:endParaRPr dirty="0"/>
            </a:p>
          </p:txBody>
        </p:sp>
        <p:sp>
          <p:nvSpPr>
            <p:cNvPr id="46" name="Google Shape;7657;p64">
              <a:extLst>
                <a:ext uri="{FF2B5EF4-FFF2-40B4-BE49-F238E27FC236}">
                  <a16:creationId xmlns:a16="http://schemas.microsoft.com/office/drawing/2014/main" id="{EF42C330-4EFA-1E57-2697-A3DB18F41315}"/>
                </a:ext>
              </a:extLst>
            </p:cNvPr>
            <p:cNvSpPr/>
            <p:nvPr/>
          </p:nvSpPr>
          <p:spPr>
            <a:xfrm>
              <a:off x="1603156" y="3961205"/>
              <a:ext cx="77612" cy="4"/>
            </a:xfrm>
            <a:custGeom>
              <a:avLst/>
              <a:gdLst/>
              <a:ahLst/>
              <a:cxnLst/>
              <a:rect l="l" t="t" r="r" b="b"/>
              <a:pathLst>
                <a:path w="17599" h="1" fill="none" extrusionOk="0">
                  <a:moveTo>
                    <a:pt x="1" y="0"/>
                  </a:moveTo>
                  <a:lnTo>
                    <a:pt x="17598" y="0"/>
                  </a:lnTo>
                </a:path>
              </a:pathLst>
            </a:custGeom>
            <a:grp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660;p64">
              <a:extLst>
                <a:ext uri="{FF2B5EF4-FFF2-40B4-BE49-F238E27FC236}">
                  <a16:creationId xmlns:a16="http://schemas.microsoft.com/office/drawing/2014/main" id="{0A2EAAEF-40D2-941A-AB45-1FB7E3A95654}"/>
                </a:ext>
              </a:extLst>
            </p:cNvPr>
            <p:cNvSpPr/>
            <p:nvPr/>
          </p:nvSpPr>
          <p:spPr>
            <a:xfrm>
              <a:off x="1685298" y="3952423"/>
              <a:ext cx="396025" cy="8997"/>
            </a:xfrm>
            <a:custGeom>
              <a:avLst/>
              <a:gdLst/>
              <a:ahLst/>
              <a:cxnLst/>
              <a:rect l="l" t="t" r="r" b="b"/>
              <a:pathLst>
                <a:path w="32723" h="1" fill="none" extrusionOk="0">
                  <a:moveTo>
                    <a:pt x="32723" y="1"/>
                  </a:moveTo>
                  <a:lnTo>
                    <a:pt x="1" y="1"/>
                  </a:lnTo>
                </a:path>
              </a:pathLst>
            </a:custGeom>
            <a:grp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663;p64">
              <a:extLst>
                <a:ext uri="{FF2B5EF4-FFF2-40B4-BE49-F238E27FC236}">
                  <a16:creationId xmlns:a16="http://schemas.microsoft.com/office/drawing/2014/main" id="{7CCD48C0-32C2-D825-6070-838A5CC0D622}"/>
                </a:ext>
              </a:extLst>
            </p:cNvPr>
            <p:cNvSpPr/>
            <p:nvPr/>
          </p:nvSpPr>
          <p:spPr>
            <a:xfrm>
              <a:off x="1325004" y="3820086"/>
              <a:ext cx="278558" cy="278382"/>
            </a:xfrm>
            <a:custGeom>
              <a:avLst/>
              <a:gdLst/>
              <a:ahLst/>
              <a:cxnLst/>
              <a:rect l="l" t="t" r="r" b="b"/>
              <a:pathLst>
                <a:path w="63165" h="63161" fill="none" extrusionOk="0">
                  <a:moveTo>
                    <a:pt x="63165" y="31580"/>
                  </a:moveTo>
                  <a:cubicBezTo>
                    <a:pt x="63165" y="49021"/>
                    <a:pt x="49025" y="63161"/>
                    <a:pt x="31585" y="63161"/>
                  </a:cubicBezTo>
                  <a:cubicBezTo>
                    <a:pt x="14140" y="63161"/>
                    <a:pt x="1" y="49021"/>
                    <a:pt x="1" y="31580"/>
                  </a:cubicBezTo>
                  <a:cubicBezTo>
                    <a:pt x="1" y="14140"/>
                    <a:pt x="14140" y="0"/>
                    <a:pt x="31585" y="0"/>
                  </a:cubicBezTo>
                  <a:cubicBezTo>
                    <a:pt x="49025" y="0"/>
                    <a:pt x="63165" y="14140"/>
                    <a:pt x="63165" y="3158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664;p64">
              <a:extLst>
                <a:ext uri="{FF2B5EF4-FFF2-40B4-BE49-F238E27FC236}">
                  <a16:creationId xmlns:a16="http://schemas.microsoft.com/office/drawing/2014/main" id="{51A441A3-6385-B12B-DF65-72A89F598DDD}"/>
                </a:ext>
              </a:extLst>
            </p:cNvPr>
            <p:cNvSpPr/>
            <p:nvPr/>
          </p:nvSpPr>
          <p:spPr>
            <a:xfrm>
              <a:off x="1235816" y="3689223"/>
              <a:ext cx="134752" cy="171223"/>
            </a:xfrm>
            <a:custGeom>
              <a:avLst/>
              <a:gdLst/>
              <a:ahLst/>
              <a:cxnLst/>
              <a:rect l="l" t="t" r="r" b="b"/>
              <a:pathLst>
                <a:path w="30556" h="38848" fill="none" extrusionOk="0">
                  <a:moveTo>
                    <a:pt x="1" y="1"/>
                  </a:moveTo>
                  <a:lnTo>
                    <a:pt x="12633" y="1"/>
                  </a:lnTo>
                  <a:cubicBezTo>
                    <a:pt x="15723" y="1"/>
                    <a:pt x="16343" y="3466"/>
                    <a:pt x="16343" y="3466"/>
                  </a:cubicBezTo>
                  <a:lnTo>
                    <a:pt x="16343" y="26448"/>
                  </a:lnTo>
                  <a:lnTo>
                    <a:pt x="30556" y="26448"/>
                  </a:lnTo>
                  <a:lnTo>
                    <a:pt x="30556" y="38848"/>
                  </a:lnTo>
                </a:path>
              </a:pathLst>
            </a:custGeom>
            <a:grp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665;p64">
              <a:extLst>
                <a:ext uri="{FF2B5EF4-FFF2-40B4-BE49-F238E27FC236}">
                  <a16:creationId xmlns:a16="http://schemas.microsoft.com/office/drawing/2014/main" id="{95BB8A04-7469-F9B5-AEBB-45767127C2C1}"/>
                </a:ext>
              </a:extLst>
            </p:cNvPr>
            <p:cNvSpPr/>
            <p:nvPr/>
          </p:nvSpPr>
          <p:spPr>
            <a:xfrm>
              <a:off x="910512" y="3689223"/>
              <a:ext cx="161618" cy="4"/>
            </a:xfrm>
            <a:custGeom>
              <a:avLst/>
              <a:gdLst/>
              <a:ahLst/>
              <a:cxnLst/>
              <a:rect l="l" t="t" r="r" b="b"/>
              <a:pathLst>
                <a:path w="36648" h="1" fill="none" extrusionOk="0">
                  <a:moveTo>
                    <a:pt x="36648" y="1"/>
                  </a:moveTo>
                  <a:lnTo>
                    <a:pt x="1" y="1"/>
                  </a:lnTo>
                </a:path>
              </a:pathLst>
            </a:custGeom>
            <a:grp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666;p64">
              <a:extLst>
                <a:ext uri="{FF2B5EF4-FFF2-40B4-BE49-F238E27FC236}">
                  <a16:creationId xmlns:a16="http://schemas.microsoft.com/office/drawing/2014/main" id="{EF3101BA-45EB-EAB7-D016-AC11C6294A06}"/>
                </a:ext>
              </a:extLst>
            </p:cNvPr>
            <p:cNvSpPr/>
            <p:nvPr/>
          </p:nvSpPr>
          <p:spPr>
            <a:xfrm>
              <a:off x="976862" y="3642869"/>
              <a:ext cx="258959" cy="94532"/>
            </a:xfrm>
            <a:custGeom>
              <a:avLst/>
              <a:gdLst/>
              <a:ahLst/>
              <a:cxnLst/>
              <a:rect l="l" t="t" r="r" b="b"/>
              <a:pathLst>
                <a:path w="37119" h="21448" extrusionOk="0">
                  <a:moveTo>
                    <a:pt x="4951" y="1"/>
                  </a:moveTo>
                  <a:cubicBezTo>
                    <a:pt x="2219" y="1"/>
                    <a:pt x="1" y="2682"/>
                    <a:pt x="1" y="5987"/>
                  </a:cubicBezTo>
                  <a:lnTo>
                    <a:pt x="1" y="15464"/>
                  </a:lnTo>
                  <a:cubicBezTo>
                    <a:pt x="1" y="18769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9"/>
                    <a:pt x="37119" y="15464"/>
                  </a:cubicBezTo>
                  <a:lnTo>
                    <a:pt x="37119" y="5987"/>
                  </a:lnTo>
                  <a:cubicBezTo>
                    <a:pt x="37119" y="2682"/>
                    <a:pt x="34904" y="1"/>
                    <a:pt x="3217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dirty="0"/>
                <a:t>Relacionales</a:t>
              </a:r>
              <a:endParaRPr dirty="0"/>
            </a:p>
          </p:txBody>
        </p:sp>
        <p:sp>
          <p:nvSpPr>
            <p:cNvPr id="56" name="Google Shape;7667;p64">
              <a:extLst>
                <a:ext uri="{FF2B5EF4-FFF2-40B4-BE49-F238E27FC236}">
                  <a16:creationId xmlns:a16="http://schemas.microsoft.com/office/drawing/2014/main" id="{D786E7BD-85B3-B26F-3BF8-DE35B84B97F2}"/>
                </a:ext>
              </a:extLst>
            </p:cNvPr>
            <p:cNvSpPr/>
            <p:nvPr/>
          </p:nvSpPr>
          <p:spPr>
            <a:xfrm>
              <a:off x="1235913" y="4073301"/>
              <a:ext cx="134655" cy="151640"/>
            </a:xfrm>
            <a:custGeom>
              <a:avLst/>
              <a:gdLst/>
              <a:ahLst/>
              <a:cxnLst/>
              <a:rect l="l" t="t" r="r" b="b"/>
              <a:pathLst>
                <a:path w="30534" h="34405" fill="none" extrusionOk="0">
                  <a:moveTo>
                    <a:pt x="0" y="34404"/>
                  </a:moveTo>
                  <a:lnTo>
                    <a:pt x="12611" y="34404"/>
                  </a:lnTo>
                  <a:cubicBezTo>
                    <a:pt x="15705" y="34404"/>
                    <a:pt x="16325" y="30939"/>
                    <a:pt x="16325" y="30939"/>
                  </a:cubicBezTo>
                  <a:lnTo>
                    <a:pt x="16325" y="7957"/>
                  </a:lnTo>
                  <a:lnTo>
                    <a:pt x="30534" y="7957"/>
                  </a:lnTo>
                  <a:lnTo>
                    <a:pt x="30534" y="1"/>
                  </a:lnTo>
                </a:path>
              </a:pathLst>
            </a:custGeom>
            <a:grp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668;p64">
              <a:extLst>
                <a:ext uri="{FF2B5EF4-FFF2-40B4-BE49-F238E27FC236}">
                  <a16:creationId xmlns:a16="http://schemas.microsoft.com/office/drawing/2014/main" id="{7AF9C88E-579E-2C7F-155A-6D312009FF0A}"/>
                </a:ext>
              </a:extLst>
            </p:cNvPr>
            <p:cNvSpPr/>
            <p:nvPr/>
          </p:nvSpPr>
          <p:spPr>
            <a:xfrm>
              <a:off x="910512" y="4224937"/>
              <a:ext cx="161618" cy="4"/>
            </a:xfrm>
            <a:custGeom>
              <a:avLst/>
              <a:gdLst/>
              <a:ahLst/>
              <a:cxnLst/>
              <a:rect l="l" t="t" r="r" b="b"/>
              <a:pathLst>
                <a:path w="36648" h="1" fill="none" extrusionOk="0">
                  <a:moveTo>
                    <a:pt x="36648" y="0"/>
                  </a:moveTo>
                  <a:lnTo>
                    <a:pt x="1" y="0"/>
                  </a:lnTo>
                </a:path>
              </a:pathLst>
            </a:custGeom>
            <a:grp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669;p64">
              <a:extLst>
                <a:ext uri="{FF2B5EF4-FFF2-40B4-BE49-F238E27FC236}">
                  <a16:creationId xmlns:a16="http://schemas.microsoft.com/office/drawing/2014/main" id="{248674D7-1C54-EE75-1F7A-4B880B5B7899}"/>
                </a:ext>
              </a:extLst>
            </p:cNvPr>
            <p:cNvSpPr/>
            <p:nvPr/>
          </p:nvSpPr>
          <p:spPr>
            <a:xfrm>
              <a:off x="1072126" y="4176763"/>
              <a:ext cx="163695" cy="94532"/>
            </a:xfrm>
            <a:custGeom>
              <a:avLst/>
              <a:gdLst/>
              <a:ahLst/>
              <a:cxnLst/>
              <a:rect l="l" t="t" r="r" b="b"/>
              <a:pathLst>
                <a:path w="37119" h="21448" extrusionOk="0">
                  <a:moveTo>
                    <a:pt x="4951" y="1"/>
                  </a:moveTo>
                  <a:cubicBezTo>
                    <a:pt x="2219" y="1"/>
                    <a:pt x="1" y="2679"/>
                    <a:pt x="1" y="5984"/>
                  </a:cubicBezTo>
                  <a:lnTo>
                    <a:pt x="1" y="15461"/>
                  </a:lnTo>
                  <a:cubicBezTo>
                    <a:pt x="1" y="18766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6"/>
                    <a:pt x="37119" y="15461"/>
                  </a:cubicBezTo>
                  <a:lnTo>
                    <a:pt x="37119" y="5984"/>
                  </a:lnTo>
                  <a:cubicBezTo>
                    <a:pt x="37119" y="2679"/>
                    <a:pt x="34904" y="1"/>
                    <a:pt x="3217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dirty="0" err="1"/>
                <a:t>APIs</a:t>
              </a:r>
              <a:endParaRPr dirty="0"/>
            </a:p>
          </p:txBody>
        </p:sp>
        <p:sp>
          <p:nvSpPr>
            <p:cNvPr id="59" name="Google Shape;7670;p64">
              <a:extLst>
                <a:ext uri="{FF2B5EF4-FFF2-40B4-BE49-F238E27FC236}">
                  <a16:creationId xmlns:a16="http://schemas.microsoft.com/office/drawing/2014/main" id="{FFD2034C-DD35-6C84-7E86-9F00C58AFE0A}"/>
                </a:ext>
              </a:extLst>
            </p:cNvPr>
            <p:cNvSpPr/>
            <p:nvPr/>
          </p:nvSpPr>
          <p:spPr>
            <a:xfrm>
              <a:off x="1562328" y="3689223"/>
              <a:ext cx="128816" cy="171223"/>
            </a:xfrm>
            <a:custGeom>
              <a:avLst/>
              <a:gdLst/>
              <a:ahLst/>
              <a:cxnLst/>
              <a:rect l="l" t="t" r="r" b="b"/>
              <a:pathLst>
                <a:path w="29210" h="38848" fill="none" extrusionOk="0">
                  <a:moveTo>
                    <a:pt x="29209" y="1"/>
                  </a:moveTo>
                  <a:lnTo>
                    <a:pt x="17922" y="1"/>
                  </a:lnTo>
                  <a:cubicBezTo>
                    <a:pt x="14829" y="1"/>
                    <a:pt x="14209" y="3466"/>
                    <a:pt x="14209" y="3466"/>
                  </a:cubicBezTo>
                  <a:lnTo>
                    <a:pt x="14209" y="26448"/>
                  </a:lnTo>
                  <a:lnTo>
                    <a:pt x="0" y="26448"/>
                  </a:lnTo>
                  <a:lnTo>
                    <a:pt x="0" y="38848"/>
                  </a:lnTo>
                </a:path>
              </a:pathLst>
            </a:custGeom>
            <a:grp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671;p64">
              <a:extLst>
                <a:ext uri="{FF2B5EF4-FFF2-40B4-BE49-F238E27FC236}">
                  <a16:creationId xmlns:a16="http://schemas.microsoft.com/office/drawing/2014/main" id="{6C99BA9F-532E-5141-2321-0DF53B5267E6}"/>
                </a:ext>
              </a:extLst>
            </p:cNvPr>
            <p:cNvSpPr/>
            <p:nvPr/>
          </p:nvSpPr>
          <p:spPr>
            <a:xfrm>
              <a:off x="1854826" y="3689223"/>
              <a:ext cx="154169" cy="4"/>
            </a:xfrm>
            <a:custGeom>
              <a:avLst/>
              <a:gdLst/>
              <a:ahLst/>
              <a:cxnLst/>
              <a:rect l="l" t="t" r="r" b="b"/>
              <a:pathLst>
                <a:path w="34959" h="1" fill="none" extrusionOk="0">
                  <a:moveTo>
                    <a:pt x="1" y="1"/>
                  </a:moveTo>
                  <a:lnTo>
                    <a:pt x="34959" y="1"/>
                  </a:lnTo>
                </a:path>
              </a:pathLst>
            </a:custGeom>
            <a:grp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672;p64">
              <a:extLst>
                <a:ext uri="{FF2B5EF4-FFF2-40B4-BE49-F238E27FC236}">
                  <a16:creationId xmlns:a16="http://schemas.microsoft.com/office/drawing/2014/main" id="{DD8017FB-4F18-E807-532C-745FAD741B32}"/>
                </a:ext>
              </a:extLst>
            </p:cNvPr>
            <p:cNvSpPr/>
            <p:nvPr/>
          </p:nvSpPr>
          <p:spPr>
            <a:xfrm>
              <a:off x="1691140" y="3642869"/>
              <a:ext cx="258959" cy="94532"/>
            </a:xfrm>
            <a:custGeom>
              <a:avLst/>
              <a:gdLst/>
              <a:ahLst/>
              <a:cxnLst/>
              <a:rect l="l" t="t" r="r" b="b"/>
              <a:pathLst>
                <a:path w="37118" h="21448" extrusionOk="0">
                  <a:moveTo>
                    <a:pt x="4947" y="1"/>
                  </a:moveTo>
                  <a:cubicBezTo>
                    <a:pt x="2214" y="1"/>
                    <a:pt x="0" y="2682"/>
                    <a:pt x="0" y="5987"/>
                  </a:cubicBezTo>
                  <a:lnTo>
                    <a:pt x="0" y="15464"/>
                  </a:lnTo>
                  <a:cubicBezTo>
                    <a:pt x="0" y="18769"/>
                    <a:pt x="2214" y="21447"/>
                    <a:pt x="4950" y="21447"/>
                  </a:cubicBezTo>
                  <a:lnTo>
                    <a:pt x="32168" y="21447"/>
                  </a:lnTo>
                  <a:cubicBezTo>
                    <a:pt x="34900" y="21447"/>
                    <a:pt x="37118" y="18769"/>
                    <a:pt x="37118" y="15464"/>
                  </a:cubicBezTo>
                  <a:lnTo>
                    <a:pt x="37118" y="5987"/>
                  </a:lnTo>
                  <a:cubicBezTo>
                    <a:pt x="37118" y="2682"/>
                    <a:pt x="34900" y="1"/>
                    <a:pt x="3216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dirty="0"/>
                <a:t>No relacionales</a:t>
              </a:r>
              <a:endParaRPr dirty="0"/>
            </a:p>
          </p:txBody>
        </p:sp>
        <p:sp>
          <p:nvSpPr>
            <p:cNvPr id="63" name="Google Shape;7694;p64">
              <a:extLst>
                <a:ext uri="{FF2B5EF4-FFF2-40B4-BE49-F238E27FC236}">
                  <a16:creationId xmlns:a16="http://schemas.microsoft.com/office/drawing/2014/main" id="{B968A210-017C-96F0-EB51-52F13373D1DE}"/>
                </a:ext>
              </a:extLst>
            </p:cNvPr>
            <p:cNvSpPr/>
            <p:nvPr/>
          </p:nvSpPr>
          <p:spPr>
            <a:xfrm>
              <a:off x="2008060" y="4212384"/>
              <a:ext cx="24537" cy="23585"/>
            </a:xfrm>
            <a:custGeom>
              <a:avLst/>
              <a:gdLst/>
              <a:ahLst/>
              <a:cxnLst/>
              <a:rect l="l" t="t" r="r" b="b"/>
              <a:pathLst>
                <a:path w="5564" h="5351" extrusionOk="0">
                  <a:moveTo>
                    <a:pt x="2887" y="0"/>
                  </a:moveTo>
                  <a:cubicBezTo>
                    <a:pt x="2190" y="0"/>
                    <a:pt x="1506" y="271"/>
                    <a:pt x="996" y="783"/>
                  </a:cubicBezTo>
                  <a:cubicBezTo>
                    <a:pt x="230" y="1550"/>
                    <a:pt x="0" y="2699"/>
                    <a:pt x="416" y="3698"/>
                  </a:cubicBezTo>
                  <a:cubicBezTo>
                    <a:pt x="828" y="4698"/>
                    <a:pt x="1806" y="5351"/>
                    <a:pt x="2886" y="5351"/>
                  </a:cubicBezTo>
                  <a:cubicBezTo>
                    <a:pt x="4363" y="5351"/>
                    <a:pt x="5560" y="4150"/>
                    <a:pt x="5563" y="2677"/>
                  </a:cubicBezTo>
                  <a:cubicBezTo>
                    <a:pt x="5560" y="1593"/>
                    <a:pt x="4911" y="619"/>
                    <a:pt x="3911" y="203"/>
                  </a:cubicBezTo>
                  <a:cubicBezTo>
                    <a:pt x="3580" y="67"/>
                    <a:pt x="3232" y="0"/>
                    <a:pt x="28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7695;p64">
              <a:extLst>
                <a:ext uri="{FF2B5EF4-FFF2-40B4-BE49-F238E27FC236}">
                  <a16:creationId xmlns:a16="http://schemas.microsoft.com/office/drawing/2014/main" id="{6B324E9A-34B2-93EF-9015-D9EC3BB5F682}"/>
                </a:ext>
              </a:extLst>
            </p:cNvPr>
            <p:cNvSpPr/>
            <p:nvPr/>
          </p:nvSpPr>
          <p:spPr>
            <a:xfrm>
              <a:off x="1545645" y="4049730"/>
              <a:ext cx="24520" cy="23576"/>
            </a:xfrm>
            <a:custGeom>
              <a:avLst/>
              <a:gdLst/>
              <a:ahLst/>
              <a:cxnLst/>
              <a:rect l="l" t="t" r="r" b="b"/>
              <a:pathLst>
                <a:path w="5560" h="5349" extrusionOk="0">
                  <a:moveTo>
                    <a:pt x="2886" y="1"/>
                  </a:moveTo>
                  <a:cubicBezTo>
                    <a:pt x="1806" y="1"/>
                    <a:pt x="828" y="654"/>
                    <a:pt x="416" y="1653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7"/>
                    <a:pt x="2190" y="5349"/>
                    <a:pt x="2886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5"/>
                  </a:cubicBezTo>
                  <a:cubicBezTo>
                    <a:pt x="5560" y="1197"/>
                    <a:pt x="4363" y="1"/>
                    <a:pt x="28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7696;p64">
              <a:extLst>
                <a:ext uri="{FF2B5EF4-FFF2-40B4-BE49-F238E27FC236}">
                  <a16:creationId xmlns:a16="http://schemas.microsoft.com/office/drawing/2014/main" id="{F9815A74-06B7-FDD7-C11F-074974B0CAFF}"/>
                </a:ext>
              </a:extLst>
            </p:cNvPr>
            <p:cNvSpPr/>
            <p:nvPr/>
          </p:nvSpPr>
          <p:spPr>
            <a:xfrm>
              <a:off x="1231521" y="3947489"/>
              <a:ext cx="24524" cy="23576"/>
            </a:xfrm>
            <a:custGeom>
              <a:avLst/>
              <a:gdLst/>
              <a:ahLst/>
              <a:cxnLst/>
              <a:rect l="l" t="t" r="r" b="b"/>
              <a:pathLst>
                <a:path w="5561" h="5349" extrusionOk="0">
                  <a:moveTo>
                    <a:pt x="2886" y="1"/>
                  </a:moveTo>
                  <a:cubicBezTo>
                    <a:pt x="1803" y="1"/>
                    <a:pt x="829" y="650"/>
                    <a:pt x="413" y="1649"/>
                  </a:cubicBezTo>
                  <a:cubicBezTo>
                    <a:pt x="1" y="2649"/>
                    <a:pt x="227" y="3798"/>
                    <a:pt x="993" y="4564"/>
                  </a:cubicBezTo>
                  <a:cubicBezTo>
                    <a:pt x="1505" y="5076"/>
                    <a:pt x="2189" y="5349"/>
                    <a:pt x="2884" y="5349"/>
                  </a:cubicBezTo>
                  <a:cubicBezTo>
                    <a:pt x="3229" y="5349"/>
                    <a:pt x="3576" y="5282"/>
                    <a:pt x="3908" y="5144"/>
                  </a:cubicBezTo>
                  <a:cubicBezTo>
                    <a:pt x="4907" y="4732"/>
                    <a:pt x="5560" y="3758"/>
                    <a:pt x="5560" y="2674"/>
                  </a:cubicBezTo>
                  <a:cubicBezTo>
                    <a:pt x="5560" y="1197"/>
                    <a:pt x="4364" y="1"/>
                    <a:pt x="28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7697;p64">
              <a:extLst>
                <a:ext uri="{FF2B5EF4-FFF2-40B4-BE49-F238E27FC236}">
                  <a16:creationId xmlns:a16="http://schemas.microsoft.com/office/drawing/2014/main" id="{3EE96830-03D8-C260-C924-14E3990D63E7}"/>
                </a:ext>
              </a:extLst>
            </p:cNvPr>
            <p:cNvSpPr/>
            <p:nvPr/>
          </p:nvSpPr>
          <p:spPr>
            <a:xfrm>
              <a:off x="834100" y="4046742"/>
              <a:ext cx="24520" cy="23580"/>
            </a:xfrm>
            <a:custGeom>
              <a:avLst/>
              <a:gdLst/>
              <a:ahLst/>
              <a:cxnLst/>
              <a:rect l="l" t="t" r="r" b="b"/>
              <a:pathLst>
                <a:path w="5560" h="5350" extrusionOk="0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3758"/>
                    <a:pt x="653" y="4732"/>
                    <a:pt x="1653" y="5147"/>
                  </a:cubicBezTo>
                  <a:cubicBezTo>
                    <a:pt x="1983" y="5284"/>
                    <a:pt x="2329" y="5350"/>
                    <a:pt x="2673" y="5350"/>
                  </a:cubicBezTo>
                  <a:cubicBezTo>
                    <a:pt x="3369" y="5350"/>
                    <a:pt x="4054" y="5078"/>
                    <a:pt x="4567" y="4567"/>
                  </a:cubicBezTo>
                  <a:cubicBezTo>
                    <a:pt x="5330" y="3801"/>
                    <a:pt x="5559" y="2649"/>
                    <a:pt x="5147" y="1653"/>
                  </a:cubicBezTo>
                  <a:cubicBezTo>
                    <a:pt x="4731" y="653"/>
                    <a:pt x="3757" y="0"/>
                    <a:pt x="26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7698;p64">
              <a:extLst>
                <a:ext uri="{FF2B5EF4-FFF2-40B4-BE49-F238E27FC236}">
                  <a16:creationId xmlns:a16="http://schemas.microsoft.com/office/drawing/2014/main" id="{17E80063-728A-0A51-D3E9-7CC41E3AEE65}"/>
                </a:ext>
              </a:extLst>
            </p:cNvPr>
            <p:cNvSpPr/>
            <p:nvPr/>
          </p:nvSpPr>
          <p:spPr>
            <a:xfrm>
              <a:off x="834100" y="3849652"/>
              <a:ext cx="24520" cy="23580"/>
            </a:xfrm>
            <a:custGeom>
              <a:avLst/>
              <a:gdLst/>
              <a:ahLst/>
              <a:cxnLst/>
              <a:rect l="l" t="t" r="r" b="b"/>
              <a:pathLst>
                <a:path w="5560" h="5350" extrusionOk="0">
                  <a:moveTo>
                    <a:pt x="2674" y="1"/>
                  </a:moveTo>
                  <a:cubicBezTo>
                    <a:pt x="1197" y="1"/>
                    <a:pt x="0" y="1197"/>
                    <a:pt x="0" y="2675"/>
                  </a:cubicBezTo>
                  <a:cubicBezTo>
                    <a:pt x="0" y="3758"/>
                    <a:pt x="653" y="4732"/>
                    <a:pt x="1653" y="5144"/>
                  </a:cubicBezTo>
                  <a:cubicBezTo>
                    <a:pt x="1984" y="5282"/>
                    <a:pt x="2331" y="5349"/>
                    <a:pt x="2676" y="5349"/>
                  </a:cubicBezTo>
                  <a:cubicBezTo>
                    <a:pt x="3371" y="5349"/>
                    <a:pt x="4055" y="5077"/>
                    <a:pt x="4567" y="4564"/>
                  </a:cubicBezTo>
                  <a:cubicBezTo>
                    <a:pt x="5330" y="3802"/>
                    <a:pt x="5559" y="2649"/>
                    <a:pt x="5147" y="1650"/>
                  </a:cubicBezTo>
                  <a:cubicBezTo>
                    <a:pt x="4731" y="650"/>
                    <a:pt x="3757" y="1"/>
                    <a:pt x="26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7699;p64">
              <a:extLst>
                <a:ext uri="{FF2B5EF4-FFF2-40B4-BE49-F238E27FC236}">
                  <a16:creationId xmlns:a16="http://schemas.microsoft.com/office/drawing/2014/main" id="{26E09AD1-8F24-F660-9977-ED90D75405FB}"/>
                </a:ext>
              </a:extLst>
            </p:cNvPr>
            <p:cNvSpPr/>
            <p:nvPr/>
          </p:nvSpPr>
          <p:spPr>
            <a:xfrm>
              <a:off x="1668053" y="3947489"/>
              <a:ext cx="24520" cy="23576"/>
            </a:xfrm>
            <a:custGeom>
              <a:avLst/>
              <a:gdLst/>
              <a:ahLst/>
              <a:cxnLst/>
              <a:rect l="l" t="t" r="r" b="b"/>
              <a:pathLst>
                <a:path w="5560" h="5349" extrusionOk="0">
                  <a:moveTo>
                    <a:pt x="2882" y="1"/>
                  </a:moveTo>
                  <a:cubicBezTo>
                    <a:pt x="1802" y="1"/>
                    <a:pt x="828" y="650"/>
                    <a:pt x="412" y="1649"/>
                  </a:cubicBezTo>
                  <a:cubicBezTo>
                    <a:pt x="0" y="2649"/>
                    <a:pt x="226" y="3798"/>
                    <a:pt x="993" y="4564"/>
                  </a:cubicBezTo>
                  <a:cubicBezTo>
                    <a:pt x="1502" y="5076"/>
                    <a:pt x="2187" y="5349"/>
                    <a:pt x="2883" y="5349"/>
                  </a:cubicBezTo>
                  <a:cubicBezTo>
                    <a:pt x="3228" y="5349"/>
                    <a:pt x="3576" y="5282"/>
                    <a:pt x="3907" y="5144"/>
                  </a:cubicBezTo>
                  <a:cubicBezTo>
                    <a:pt x="4907" y="4732"/>
                    <a:pt x="5556" y="3758"/>
                    <a:pt x="5560" y="2674"/>
                  </a:cubicBezTo>
                  <a:cubicBezTo>
                    <a:pt x="5560" y="1197"/>
                    <a:pt x="4360" y="1"/>
                    <a:pt x="28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7700;p64">
              <a:extLst>
                <a:ext uri="{FF2B5EF4-FFF2-40B4-BE49-F238E27FC236}">
                  <a16:creationId xmlns:a16="http://schemas.microsoft.com/office/drawing/2014/main" id="{0894C5F4-A179-4130-D951-B839F3ACF916}"/>
                </a:ext>
              </a:extLst>
            </p:cNvPr>
            <p:cNvSpPr/>
            <p:nvPr/>
          </p:nvSpPr>
          <p:spPr>
            <a:xfrm>
              <a:off x="889649" y="3678195"/>
              <a:ext cx="23589" cy="23576"/>
            </a:xfrm>
            <a:custGeom>
              <a:avLst/>
              <a:gdLst/>
              <a:ahLst/>
              <a:cxnLst/>
              <a:rect l="l" t="t" r="r" b="b"/>
              <a:pathLst>
                <a:path w="5349" h="5349" extrusionOk="0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4152"/>
                    <a:pt x="1197" y="5348"/>
                    <a:pt x="2674" y="5348"/>
                  </a:cubicBezTo>
                  <a:cubicBezTo>
                    <a:pt x="4152" y="5348"/>
                    <a:pt x="5348" y="4152"/>
                    <a:pt x="5348" y="2674"/>
                  </a:cubicBezTo>
                  <a:cubicBezTo>
                    <a:pt x="5348" y="1197"/>
                    <a:pt x="4152" y="0"/>
                    <a:pt x="26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7701;p64">
              <a:extLst>
                <a:ext uri="{FF2B5EF4-FFF2-40B4-BE49-F238E27FC236}">
                  <a16:creationId xmlns:a16="http://schemas.microsoft.com/office/drawing/2014/main" id="{BA4E0442-1D88-19BF-BA94-D16E04FC2C3F}"/>
                </a:ext>
              </a:extLst>
            </p:cNvPr>
            <p:cNvSpPr/>
            <p:nvPr/>
          </p:nvSpPr>
          <p:spPr>
            <a:xfrm>
              <a:off x="1357708" y="3848642"/>
              <a:ext cx="24542" cy="23585"/>
            </a:xfrm>
            <a:custGeom>
              <a:avLst/>
              <a:gdLst/>
              <a:ahLst/>
              <a:cxnLst/>
              <a:rect l="l" t="t" r="r" b="b"/>
              <a:pathLst>
                <a:path w="5565" h="5351" extrusionOk="0">
                  <a:moveTo>
                    <a:pt x="2890" y="0"/>
                  </a:moveTo>
                  <a:cubicBezTo>
                    <a:pt x="1807" y="0"/>
                    <a:pt x="833" y="653"/>
                    <a:pt x="417" y="1653"/>
                  </a:cubicBezTo>
                  <a:cubicBezTo>
                    <a:pt x="1" y="2652"/>
                    <a:pt x="231" y="3801"/>
                    <a:pt x="997" y="4567"/>
                  </a:cubicBezTo>
                  <a:cubicBezTo>
                    <a:pt x="1509" y="5080"/>
                    <a:pt x="2193" y="5350"/>
                    <a:pt x="2888" y="5350"/>
                  </a:cubicBezTo>
                  <a:cubicBezTo>
                    <a:pt x="3233" y="5350"/>
                    <a:pt x="3580" y="5284"/>
                    <a:pt x="3912" y="5147"/>
                  </a:cubicBezTo>
                  <a:cubicBezTo>
                    <a:pt x="4911" y="4731"/>
                    <a:pt x="5564" y="3757"/>
                    <a:pt x="5564" y="2678"/>
                  </a:cubicBezTo>
                  <a:cubicBezTo>
                    <a:pt x="5564" y="1200"/>
                    <a:pt x="4364" y="0"/>
                    <a:pt x="28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7702;p64">
              <a:extLst>
                <a:ext uri="{FF2B5EF4-FFF2-40B4-BE49-F238E27FC236}">
                  <a16:creationId xmlns:a16="http://schemas.microsoft.com/office/drawing/2014/main" id="{D31AAAE4-B8CE-F96D-9387-F20C83BF2FA5}"/>
                </a:ext>
              </a:extLst>
            </p:cNvPr>
            <p:cNvSpPr/>
            <p:nvPr/>
          </p:nvSpPr>
          <p:spPr>
            <a:xfrm>
              <a:off x="1357708" y="4049730"/>
              <a:ext cx="24542" cy="23585"/>
            </a:xfrm>
            <a:custGeom>
              <a:avLst/>
              <a:gdLst/>
              <a:ahLst/>
              <a:cxnLst/>
              <a:rect l="l" t="t" r="r" b="b"/>
              <a:pathLst>
                <a:path w="5565" h="5351" extrusionOk="0">
                  <a:moveTo>
                    <a:pt x="2890" y="1"/>
                  </a:moveTo>
                  <a:cubicBezTo>
                    <a:pt x="1807" y="1"/>
                    <a:pt x="833" y="654"/>
                    <a:pt x="417" y="1653"/>
                  </a:cubicBezTo>
                  <a:cubicBezTo>
                    <a:pt x="1" y="2653"/>
                    <a:pt x="231" y="3802"/>
                    <a:pt x="997" y="4568"/>
                  </a:cubicBezTo>
                  <a:cubicBezTo>
                    <a:pt x="1510" y="5078"/>
                    <a:pt x="2195" y="5350"/>
                    <a:pt x="2891" y="5350"/>
                  </a:cubicBezTo>
                  <a:cubicBezTo>
                    <a:pt x="3235" y="5350"/>
                    <a:pt x="3581" y="5284"/>
                    <a:pt x="3912" y="5148"/>
                  </a:cubicBezTo>
                  <a:cubicBezTo>
                    <a:pt x="4911" y="4732"/>
                    <a:pt x="5564" y="3758"/>
                    <a:pt x="5564" y="2675"/>
                  </a:cubicBezTo>
                  <a:cubicBezTo>
                    <a:pt x="5564" y="1197"/>
                    <a:pt x="4364" y="1"/>
                    <a:pt x="28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7703;p64">
              <a:extLst>
                <a:ext uri="{FF2B5EF4-FFF2-40B4-BE49-F238E27FC236}">
                  <a16:creationId xmlns:a16="http://schemas.microsoft.com/office/drawing/2014/main" id="{A3F322B0-ACDE-CCD4-2584-2890B55EB796}"/>
                </a:ext>
              </a:extLst>
            </p:cNvPr>
            <p:cNvSpPr/>
            <p:nvPr/>
          </p:nvSpPr>
          <p:spPr>
            <a:xfrm>
              <a:off x="889649" y="4212384"/>
              <a:ext cx="24520" cy="23585"/>
            </a:xfrm>
            <a:custGeom>
              <a:avLst/>
              <a:gdLst/>
              <a:ahLst/>
              <a:cxnLst/>
              <a:rect l="l" t="t" r="r" b="b"/>
              <a:pathLst>
                <a:path w="5560" h="5351" extrusionOk="0">
                  <a:moveTo>
                    <a:pt x="2674" y="0"/>
                  </a:moveTo>
                  <a:cubicBezTo>
                    <a:pt x="2328" y="0"/>
                    <a:pt x="1980" y="67"/>
                    <a:pt x="1649" y="203"/>
                  </a:cubicBezTo>
                  <a:cubicBezTo>
                    <a:pt x="650" y="619"/>
                    <a:pt x="0" y="1593"/>
                    <a:pt x="0" y="2677"/>
                  </a:cubicBezTo>
                  <a:cubicBezTo>
                    <a:pt x="0" y="4150"/>
                    <a:pt x="1197" y="5351"/>
                    <a:pt x="2674" y="5351"/>
                  </a:cubicBezTo>
                  <a:cubicBezTo>
                    <a:pt x="3754" y="5351"/>
                    <a:pt x="4732" y="4698"/>
                    <a:pt x="5144" y="3698"/>
                  </a:cubicBezTo>
                  <a:cubicBezTo>
                    <a:pt x="5560" y="2699"/>
                    <a:pt x="5330" y="1550"/>
                    <a:pt x="4568" y="783"/>
                  </a:cubicBezTo>
                  <a:cubicBezTo>
                    <a:pt x="4055" y="271"/>
                    <a:pt x="3370" y="0"/>
                    <a:pt x="26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7704;p64">
              <a:extLst>
                <a:ext uri="{FF2B5EF4-FFF2-40B4-BE49-F238E27FC236}">
                  <a16:creationId xmlns:a16="http://schemas.microsoft.com/office/drawing/2014/main" id="{4D01861F-820A-169E-DFD3-0CE01F05D00E}"/>
                </a:ext>
              </a:extLst>
            </p:cNvPr>
            <p:cNvSpPr/>
            <p:nvPr/>
          </p:nvSpPr>
          <p:spPr>
            <a:xfrm>
              <a:off x="2008060" y="3678195"/>
              <a:ext cx="24537" cy="23576"/>
            </a:xfrm>
            <a:custGeom>
              <a:avLst/>
              <a:gdLst/>
              <a:ahLst/>
              <a:cxnLst/>
              <a:rect l="l" t="t" r="r" b="b"/>
              <a:pathLst>
                <a:path w="5564" h="5349" extrusionOk="0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1" y="4732"/>
                    <a:pt x="5560" y="3758"/>
                    <a:pt x="5563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7705;p64">
              <a:extLst>
                <a:ext uri="{FF2B5EF4-FFF2-40B4-BE49-F238E27FC236}">
                  <a16:creationId xmlns:a16="http://schemas.microsoft.com/office/drawing/2014/main" id="{D69B9C1D-4FF0-C5CB-92DE-05B90419B168}"/>
                </a:ext>
              </a:extLst>
            </p:cNvPr>
            <p:cNvSpPr/>
            <p:nvPr/>
          </p:nvSpPr>
          <p:spPr>
            <a:xfrm>
              <a:off x="1548251" y="3848642"/>
              <a:ext cx="24520" cy="23580"/>
            </a:xfrm>
            <a:custGeom>
              <a:avLst/>
              <a:gdLst/>
              <a:ahLst/>
              <a:cxnLst/>
              <a:rect l="l" t="t" r="r" b="b"/>
              <a:pathLst>
                <a:path w="5560" h="5350" extrusionOk="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6" y="4567"/>
                  </a:cubicBezTo>
                  <a:cubicBezTo>
                    <a:pt x="1507" y="5078"/>
                    <a:pt x="2192" y="5350"/>
                    <a:pt x="2890" y="5350"/>
                  </a:cubicBezTo>
                  <a:cubicBezTo>
                    <a:pt x="3234" y="5350"/>
                    <a:pt x="3581" y="5283"/>
                    <a:pt x="3911" y="5147"/>
                  </a:cubicBezTo>
                  <a:cubicBezTo>
                    <a:pt x="4910" y="4731"/>
                    <a:pt x="5560" y="3757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7707;p64">
              <a:extLst>
                <a:ext uri="{FF2B5EF4-FFF2-40B4-BE49-F238E27FC236}">
                  <a16:creationId xmlns:a16="http://schemas.microsoft.com/office/drawing/2014/main" id="{0C918816-34CE-503A-36B4-5B8DABC7127A}"/>
                </a:ext>
              </a:extLst>
            </p:cNvPr>
            <p:cNvSpPr/>
            <p:nvPr/>
          </p:nvSpPr>
          <p:spPr>
            <a:xfrm>
              <a:off x="2069063" y="3949795"/>
              <a:ext cx="24520" cy="23576"/>
            </a:xfrm>
            <a:custGeom>
              <a:avLst/>
              <a:gdLst/>
              <a:ahLst/>
              <a:cxnLst/>
              <a:rect l="l" t="t" r="r" b="b"/>
              <a:pathLst>
                <a:path w="5560" h="5349" extrusionOk="0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3" y="4564"/>
                  </a:cubicBezTo>
                  <a:cubicBezTo>
                    <a:pt x="1505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662;p64">
              <a:extLst>
                <a:ext uri="{FF2B5EF4-FFF2-40B4-BE49-F238E27FC236}">
                  <a16:creationId xmlns:a16="http://schemas.microsoft.com/office/drawing/2014/main" id="{17B8DFD7-AD11-3EC4-58F1-28B4DAF6A227}"/>
                </a:ext>
              </a:extLst>
            </p:cNvPr>
            <p:cNvSpPr/>
            <p:nvPr/>
          </p:nvSpPr>
          <p:spPr>
            <a:xfrm>
              <a:off x="1715315" y="3916946"/>
              <a:ext cx="335991" cy="94514"/>
            </a:xfrm>
            <a:custGeom>
              <a:avLst/>
              <a:gdLst/>
              <a:ahLst/>
              <a:cxnLst/>
              <a:rect l="l" t="t" r="r" b="b"/>
              <a:pathLst>
                <a:path w="37119" h="21444" extrusionOk="0">
                  <a:moveTo>
                    <a:pt x="4951" y="1"/>
                  </a:moveTo>
                  <a:cubicBezTo>
                    <a:pt x="2219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9" y="21443"/>
                    <a:pt x="4951" y="21443"/>
                  </a:cubicBezTo>
                  <a:lnTo>
                    <a:pt x="32168" y="21443"/>
                  </a:lnTo>
                  <a:cubicBezTo>
                    <a:pt x="34901" y="21443"/>
                    <a:pt x="37119" y="18766"/>
                    <a:pt x="37119" y="15461"/>
                  </a:cubicBezTo>
                  <a:lnTo>
                    <a:pt x="37119" y="5983"/>
                  </a:lnTo>
                  <a:cubicBezTo>
                    <a:pt x="37119" y="2678"/>
                    <a:pt x="34901" y="1"/>
                    <a:pt x="3216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dirty="0"/>
                <a:t>Otros sistemas  de monitorización</a:t>
              </a:r>
              <a:endParaRPr dirty="0"/>
            </a:p>
          </p:txBody>
        </p:sp>
      </p:grpSp>
      <p:pic>
        <p:nvPicPr>
          <p:cNvPr id="382" name="Picture 6" descr="MySQL en host - Amazon RDS para MySQL - AWS">
            <a:extLst>
              <a:ext uri="{FF2B5EF4-FFF2-40B4-BE49-F238E27FC236}">
                <a16:creationId xmlns:a16="http://schemas.microsoft.com/office/drawing/2014/main" id="{E4D63F80-97E5-F31D-B59B-2F011D53C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47" y="1549945"/>
            <a:ext cx="544209" cy="28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3" name="Picture 10" descr="Logo PostgreSQL PNG transparente - StickPNG">
            <a:extLst>
              <a:ext uri="{FF2B5EF4-FFF2-40B4-BE49-F238E27FC236}">
                <a16:creationId xmlns:a16="http://schemas.microsoft.com/office/drawing/2014/main" id="{5D7E22B9-2850-F717-9996-F6AF62713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03" y="1509869"/>
            <a:ext cx="433219" cy="44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4" name="Picture 18" descr="Desplegando una plataforma CI/CD escalable con Jenkins y Kubernetes">
            <a:extLst>
              <a:ext uri="{FF2B5EF4-FFF2-40B4-BE49-F238E27FC236}">
                <a16:creationId xmlns:a16="http://schemas.microsoft.com/office/drawing/2014/main" id="{9F552748-DE8D-EB1A-B3EC-72BD32183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15" y="2211394"/>
            <a:ext cx="615992" cy="610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Mantenimiento Informatico Cuando vulneran tu cuenta de AWS y te llega la  factura - Mantenimiento Informatico">
            <a:extLst>
              <a:ext uri="{FF2B5EF4-FFF2-40B4-BE49-F238E27FC236}">
                <a16:creationId xmlns:a16="http://schemas.microsoft.com/office/drawing/2014/main" id="{9610F740-FF2A-6C95-4767-A63880D6A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15" y="3492357"/>
            <a:ext cx="618921" cy="34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icrosoft Azure Logo, symbol, meaning, history, PNG, brand">
            <a:extLst>
              <a:ext uri="{FF2B5EF4-FFF2-40B4-BE49-F238E27FC236}">
                <a16:creationId xmlns:a16="http://schemas.microsoft.com/office/drawing/2014/main" id="{3654FE6F-83B6-E5B0-222F-8F760E9A2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99" y="3134664"/>
            <a:ext cx="830400" cy="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ObservabilityCON 2020: Your guide to the newest announcements from Grafana  Labs | Grafana Labs">
            <a:extLst>
              <a:ext uri="{FF2B5EF4-FFF2-40B4-BE49-F238E27FC236}">
                <a16:creationId xmlns:a16="http://schemas.microsoft.com/office/drawing/2014/main" id="{7833F85E-AD41-D36C-F3D0-0E9C76176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125" y="4240569"/>
            <a:ext cx="603961" cy="603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Grafana Plugins - extend and customize your Grafana">
            <a:extLst>
              <a:ext uri="{FF2B5EF4-FFF2-40B4-BE49-F238E27FC236}">
                <a16:creationId xmlns:a16="http://schemas.microsoft.com/office/drawing/2014/main" id="{A674E980-05CE-E0E3-A3E9-46483E9FF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229" y="4027737"/>
            <a:ext cx="1034452" cy="53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Azure Customer Enablement Offers | Azure for Partners">
            <a:extLst>
              <a:ext uri="{FF2B5EF4-FFF2-40B4-BE49-F238E27FC236}">
                <a16:creationId xmlns:a16="http://schemas.microsoft.com/office/drawing/2014/main" id="{C6805AC7-67F6-6E92-826B-0F11007EF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300" y="2782972"/>
            <a:ext cx="657172" cy="657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MongoDB Logo - símbolo, significado logotipo, historia, PNG">
            <a:extLst>
              <a:ext uri="{FF2B5EF4-FFF2-40B4-BE49-F238E27FC236}">
                <a16:creationId xmlns:a16="http://schemas.microsoft.com/office/drawing/2014/main" id="{D96D2D66-2876-03AE-C30D-3E998EAFE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906" y="1257926"/>
            <a:ext cx="1326381" cy="82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Advanced API (ENS) - ONDA DIAS">
            <a:extLst>
              <a:ext uri="{FF2B5EF4-FFF2-40B4-BE49-F238E27FC236}">
                <a16:creationId xmlns:a16="http://schemas.microsoft.com/office/drawing/2014/main" id="{678D6C0E-ADEC-DF0D-EA28-313CCEA1F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855" y="4184198"/>
            <a:ext cx="820800" cy="82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Json file - Free interface icons">
            <a:extLst>
              <a:ext uri="{FF2B5EF4-FFF2-40B4-BE49-F238E27FC236}">
                <a16:creationId xmlns:a16="http://schemas.microsoft.com/office/drawing/2014/main" id="{84CA34D1-7D3D-3C3F-80E0-5E0FFD55D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41" y="4250763"/>
            <a:ext cx="467100" cy="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3989E8E8-7BD4-FE17-C906-F50AE4ABC5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44" b="24025"/>
          <a:stretch/>
        </p:blipFill>
        <p:spPr bwMode="auto">
          <a:xfrm>
            <a:off x="8501486" y="96932"/>
            <a:ext cx="550081" cy="47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143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3"/>
          <p:cNvSpPr txBox="1">
            <a:spLocks noGrp="1"/>
          </p:cNvSpPr>
          <p:nvPr>
            <p:ph type="title"/>
          </p:nvPr>
        </p:nvSpPr>
        <p:spPr>
          <a:xfrm>
            <a:off x="830191" y="507979"/>
            <a:ext cx="7682400" cy="46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s-ES" sz="3200" dirty="0"/>
              <a:t>Visualizaciones Personalizables</a:t>
            </a:r>
            <a:br>
              <a:rPr lang="es-ES" sz="3200" dirty="0"/>
            </a:br>
            <a:endParaRPr lang="es-ES" dirty="0"/>
          </a:p>
        </p:txBody>
      </p:sp>
      <p:cxnSp>
        <p:nvCxnSpPr>
          <p:cNvPr id="325" name="Google Shape;325;p33"/>
          <p:cNvCxnSpPr/>
          <p:nvPr/>
        </p:nvCxnSpPr>
        <p:spPr>
          <a:xfrm>
            <a:off x="3282070" y="975079"/>
            <a:ext cx="2861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oogle Shape;1285;p62">
            <a:extLst>
              <a:ext uri="{FF2B5EF4-FFF2-40B4-BE49-F238E27FC236}">
                <a16:creationId xmlns:a16="http://schemas.microsoft.com/office/drawing/2014/main" id="{55818650-29EC-6BDF-BC25-1E1C541F45E0}"/>
              </a:ext>
            </a:extLst>
          </p:cNvPr>
          <p:cNvGrpSpPr/>
          <p:nvPr/>
        </p:nvGrpSpPr>
        <p:grpSpPr>
          <a:xfrm>
            <a:off x="538446" y="1378787"/>
            <a:ext cx="3881246" cy="819914"/>
            <a:chOff x="4411970" y="2468674"/>
            <a:chExt cx="747317" cy="167425"/>
          </a:xfrm>
        </p:grpSpPr>
        <p:sp>
          <p:nvSpPr>
            <p:cNvPr id="3" name="Google Shape;1286;p62">
              <a:extLst>
                <a:ext uri="{FF2B5EF4-FFF2-40B4-BE49-F238E27FC236}">
                  <a16:creationId xmlns:a16="http://schemas.microsoft.com/office/drawing/2014/main" id="{CC89DC9D-1584-7A95-84FA-FE100F6546EA}"/>
                </a:ext>
              </a:extLst>
            </p:cNvPr>
            <p:cNvSpPr/>
            <p:nvPr/>
          </p:nvSpPr>
          <p:spPr>
            <a:xfrm>
              <a:off x="4411970" y="2468674"/>
              <a:ext cx="216235" cy="167425"/>
            </a:xfrm>
            <a:custGeom>
              <a:avLst/>
              <a:gdLst/>
              <a:ahLst/>
              <a:cxnLst/>
              <a:rect l="l" t="t" r="r" b="b"/>
              <a:pathLst>
                <a:path w="4789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287;p62">
              <a:extLst>
                <a:ext uri="{FF2B5EF4-FFF2-40B4-BE49-F238E27FC236}">
                  <a16:creationId xmlns:a16="http://schemas.microsoft.com/office/drawing/2014/main" id="{37A35368-5BBA-49DE-5B6A-7F1A68553E90}"/>
                </a:ext>
              </a:extLst>
            </p:cNvPr>
            <p:cNvSpPr/>
            <p:nvPr/>
          </p:nvSpPr>
          <p:spPr>
            <a:xfrm>
              <a:off x="4564629" y="2468674"/>
              <a:ext cx="594658" cy="167425"/>
            </a:xfrm>
            <a:custGeom>
              <a:avLst/>
              <a:gdLst/>
              <a:ahLst/>
              <a:cxnLst/>
              <a:rect l="l" t="t" r="r" b="b"/>
              <a:pathLst>
                <a:path w="13170" h="3708" extrusionOk="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FBB96EF2-AA8E-1E6F-2628-0DF164DDCCAE}"/>
              </a:ext>
            </a:extLst>
          </p:cNvPr>
          <p:cNvSpPr txBox="1"/>
          <p:nvPr/>
        </p:nvSpPr>
        <p:spPr>
          <a:xfrm>
            <a:off x="731967" y="1631641"/>
            <a:ext cx="8666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 b="1" dirty="0" err="1">
                <a:solidFill>
                  <a:sysClr val="windowText" lastClr="000000"/>
                </a:solidFill>
              </a:rPr>
              <a:t>Graphs</a:t>
            </a:r>
            <a:endParaRPr lang="es-CO" sz="1050" b="1" dirty="0">
              <a:solidFill>
                <a:sysClr val="windowText" lastClr="000000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128F7B7-BE70-CBC3-419E-F105A68DFB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9" t="4424" r="936" b="3252"/>
          <a:stretch/>
        </p:blipFill>
        <p:spPr>
          <a:xfrm>
            <a:off x="1785756" y="1530626"/>
            <a:ext cx="2494318" cy="52515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6981AE2-1DFD-E6EC-9E1D-A4CA8E60E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8903" y="2660774"/>
            <a:ext cx="2624012" cy="341895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11" name="Google Shape;1285;p62">
            <a:extLst>
              <a:ext uri="{FF2B5EF4-FFF2-40B4-BE49-F238E27FC236}">
                <a16:creationId xmlns:a16="http://schemas.microsoft.com/office/drawing/2014/main" id="{66657719-D667-2982-C26C-54C1DC3407A8}"/>
              </a:ext>
            </a:extLst>
          </p:cNvPr>
          <p:cNvGrpSpPr/>
          <p:nvPr/>
        </p:nvGrpSpPr>
        <p:grpSpPr>
          <a:xfrm>
            <a:off x="538446" y="2423569"/>
            <a:ext cx="3881246" cy="803520"/>
            <a:chOff x="4411970" y="2468674"/>
            <a:chExt cx="747317" cy="167425"/>
          </a:xfrm>
        </p:grpSpPr>
        <p:sp>
          <p:nvSpPr>
            <p:cNvPr id="12" name="Google Shape;1286;p62">
              <a:extLst>
                <a:ext uri="{FF2B5EF4-FFF2-40B4-BE49-F238E27FC236}">
                  <a16:creationId xmlns:a16="http://schemas.microsoft.com/office/drawing/2014/main" id="{0365E9C4-A445-9C8B-34CA-A46A58DC4E14}"/>
                </a:ext>
              </a:extLst>
            </p:cNvPr>
            <p:cNvSpPr/>
            <p:nvPr/>
          </p:nvSpPr>
          <p:spPr>
            <a:xfrm>
              <a:off x="4411970" y="2468674"/>
              <a:ext cx="216235" cy="167425"/>
            </a:xfrm>
            <a:custGeom>
              <a:avLst/>
              <a:gdLst/>
              <a:ahLst/>
              <a:cxnLst/>
              <a:rect l="l" t="t" r="r" b="b"/>
              <a:pathLst>
                <a:path w="4789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87;p62">
              <a:extLst>
                <a:ext uri="{FF2B5EF4-FFF2-40B4-BE49-F238E27FC236}">
                  <a16:creationId xmlns:a16="http://schemas.microsoft.com/office/drawing/2014/main" id="{89F7BD65-761D-4593-CABF-4D1A968646BE}"/>
                </a:ext>
              </a:extLst>
            </p:cNvPr>
            <p:cNvSpPr/>
            <p:nvPr/>
          </p:nvSpPr>
          <p:spPr>
            <a:xfrm>
              <a:off x="4564629" y="2468674"/>
              <a:ext cx="594658" cy="167425"/>
            </a:xfrm>
            <a:custGeom>
              <a:avLst/>
              <a:gdLst/>
              <a:ahLst/>
              <a:cxnLst/>
              <a:rect l="l" t="t" r="r" b="b"/>
              <a:pathLst>
                <a:path w="13170" h="3708" extrusionOk="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1B6F09B-68FF-A8EC-D25D-34B07A8206A0}"/>
              </a:ext>
            </a:extLst>
          </p:cNvPr>
          <p:cNvSpPr txBox="1"/>
          <p:nvPr/>
        </p:nvSpPr>
        <p:spPr>
          <a:xfrm>
            <a:off x="519474" y="2683559"/>
            <a:ext cx="1027778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050" b="1" dirty="0">
                <a:solidFill>
                  <a:sysClr val="windowText" lastClr="000000"/>
                </a:solidFill>
              </a:rPr>
              <a:t>Big </a:t>
            </a:r>
            <a:r>
              <a:rPr lang="es-CO" sz="1050" b="1" dirty="0" err="1">
                <a:solidFill>
                  <a:sysClr val="windowText" lastClr="000000"/>
                </a:solidFill>
              </a:rPr>
              <a:t>numbers</a:t>
            </a:r>
            <a:r>
              <a:rPr lang="es-CO" sz="1050" b="1" dirty="0">
                <a:solidFill>
                  <a:sysClr val="windowText" lastClr="000000"/>
                </a:solidFill>
              </a:rPr>
              <a:t> &amp; </a:t>
            </a:r>
            <a:r>
              <a:rPr lang="es-CO" sz="1050" b="1" dirty="0" err="1">
                <a:solidFill>
                  <a:sysClr val="windowText" lastClr="000000"/>
                </a:solidFill>
              </a:rPr>
              <a:t>stats</a:t>
            </a:r>
            <a:endParaRPr lang="es-CO" sz="1050" b="1" dirty="0">
              <a:solidFill>
                <a:sysClr val="windowText" lastClr="000000"/>
              </a:solidFill>
            </a:endParaRP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C0BF6E21-4F5A-E5BA-284F-A722BD46A385}"/>
              </a:ext>
            </a:extLst>
          </p:cNvPr>
          <p:cNvGrpSpPr/>
          <p:nvPr/>
        </p:nvGrpSpPr>
        <p:grpSpPr>
          <a:xfrm>
            <a:off x="538446" y="3452636"/>
            <a:ext cx="3881246" cy="912228"/>
            <a:chOff x="1183388" y="2561150"/>
            <a:chExt cx="5941523" cy="1665303"/>
          </a:xfrm>
        </p:grpSpPr>
        <p:grpSp>
          <p:nvGrpSpPr>
            <p:cNvPr id="20" name="Google Shape;1285;p62">
              <a:extLst>
                <a:ext uri="{FF2B5EF4-FFF2-40B4-BE49-F238E27FC236}">
                  <a16:creationId xmlns:a16="http://schemas.microsoft.com/office/drawing/2014/main" id="{BE680A5D-F44F-347F-4229-76083CF54A15}"/>
                </a:ext>
              </a:extLst>
            </p:cNvPr>
            <p:cNvGrpSpPr/>
            <p:nvPr/>
          </p:nvGrpSpPr>
          <p:grpSpPr>
            <a:xfrm>
              <a:off x="1183388" y="2561150"/>
              <a:ext cx="5941523" cy="1466852"/>
              <a:chOff x="4411970" y="2468674"/>
              <a:chExt cx="747317" cy="167425"/>
            </a:xfrm>
          </p:grpSpPr>
          <p:sp>
            <p:nvSpPr>
              <p:cNvPr id="22" name="Google Shape;1286;p62">
                <a:extLst>
                  <a:ext uri="{FF2B5EF4-FFF2-40B4-BE49-F238E27FC236}">
                    <a16:creationId xmlns:a16="http://schemas.microsoft.com/office/drawing/2014/main" id="{44E2A64A-9E79-094F-2D14-FEE2EB304A11}"/>
                  </a:ext>
                </a:extLst>
              </p:cNvPr>
              <p:cNvSpPr/>
              <p:nvPr/>
            </p:nvSpPr>
            <p:spPr>
              <a:xfrm>
                <a:off x="4411970" y="2468674"/>
                <a:ext cx="216235" cy="167425"/>
              </a:xfrm>
              <a:custGeom>
                <a:avLst/>
                <a:gdLst/>
                <a:ahLst/>
                <a:cxnLst/>
                <a:rect l="l" t="t" r="r" b="b"/>
                <a:pathLst>
                  <a:path w="4789" h="3708" extrusionOk="0">
                    <a:moveTo>
                      <a:pt x="1" y="0"/>
                    </a:moveTo>
                    <a:lnTo>
                      <a:pt x="1" y="3707"/>
                    </a:lnTo>
                    <a:lnTo>
                      <a:pt x="3381" y="3707"/>
                    </a:lnTo>
                    <a:lnTo>
                      <a:pt x="4789" y="1853"/>
                    </a:lnTo>
                    <a:lnTo>
                      <a:pt x="338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bg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287;p62">
                <a:extLst>
                  <a:ext uri="{FF2B5EF4-FFF2-40B4-BE49-F238E27FC236}">
                    <a16:creationId xmlns:a16="http://schemas.microsoft.com/office/drawing/2014/main" id="{74026531-C25C-5D5E-5437-7368B4540B50}"/>
                  </a:ext>
                </a:extLst>
              </p:cNvPr>
              <p:cNvSpPr/>
              <p:nvPr/>
            </p:nvSpPr>
            <p:spPr>
              <a:xfrm>
                <a:off x="4564629" y="2468674"/>
                <a:ext cx="594658" cy="167425"/>
              </a:xfrm>
              <a:custGeom>
                <a:avLst/>
                <a:gdLst/>
                <a:ahLst/>
                <a:cxnLst/>
                <a:rect l="l" t="t" r="r" b="b"/>
                <a:pathLst>
                  <a:path w="13170" h="3708" extrusionOk="0">
                    <a:moveTo>
                      <a:pt x="0" y="0"/>
                    </a:moveTo>
                    <a:lnTo>
                      <a:pt x="1408" y="1853"/>
                    </a:lnTo>
                    <a:lnTo>
                      <a:pt x="0" y="3707"/>
                    </a:lnTo>
                    <a:lnTo>
                      <a:pt x="13169" y="3707"/>
                    </a:lnTo>
                    <a:lnTo>
                      <a:pt x="13169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bg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BE5E554B-20F2-11B5-01D8-A2E785DB805A}"/>
                </a:ext>
              </a:extLst>
            </p:cNvPr>
            <p:cNvSpPr txBox="1"/>
            <p:nvPr/>
          </p:nvSpPr>
          <p:spPr>
            <a:xfrm>
              <a:off x="1183388" y="2976322"/>
              <a:ext cx="1297119" cy="12501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050" b="1" dirty="0">
                  <a:solidFill>
                    <a:sysClr val="windowText" lastClr="000000"/>
                  </a:solidFill>
                </a:rPr>
                <a:t>Gauge</a:t>
              </a:r>
            </a:p>
            <a:p>
              <a:br>
                <a:rPr lang="es-CO" b="1" dirty="0">
                  <a:solidFill>
                    <a:sysClr val="windowText" lastClr="000000"/>
                  </a:solidFill>
                </a:rPr>
              </a:br>
              <a:endParaRPr lang="es-CO" b="1" dirty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24" name="Imagen 23">
            <a:extLst>
              <a:ext uri="{FF2B5EF4-FFF2-40B4-BE49-F238E27FC236}">
                <a16:creationId xmlns:a16="http://schemas.microsoft.com/office/drawing/2014/main" id="{749E20A4-8E6E-6268-811C-8B7387D041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2674" y="3586315"/>
            <a:ext cx="2377472" cy="556126"/>
          </a:xfrm>
          <a:prstGeom prst="rect">
            <a:avLst/>
          </a:prstGeom>
        </p:spPr>
      </p:pic>
      <p:grpSp>
        <p:nvGrpSpPr>
          <p:cNvPr id="32" name="Grupo 31">
            <a:extLst>
              <a:ext uri="{FF2B5EF4-FFF2-40B4-BE49-F238E27FC236}">
                <a16:creationId xmlns:a16="http://schemas.microsoft.com/office/drawing/2014/main" id="{8C16DD19-BF9A-0DBE-938C-97AA5A736365}"/>
              </a:ext>
            </a:extLst>
          </p:cNvPr>
          <p:cNvGrpSpPr/>
          <p:nvPr/>
        </p:nvGrpSpPr>
        <p:grpSpPr>
          <a:xfrm flipH="1">
            <a:off x="4765428" y="1380231"/>
            <a:ext cx="3881246" cy="819914"/>
            <a:chOff x="1990125" y="1458686"/>
            <a:chExt cx="5941523" cy="1466852"/>
          </a:xfrm>
        </p:grpSpPr>
        <p:grpSp>
          <p:nvGrpSpPr>
            <p:cNvPr id="33" name="Google Shape;1285;p62">
              <a:extLst>
                <a:ext uri="{FF2B5EF4-FFF2-40B4-BE49-F238E27FC236}">
                  <a16:creationId xmlns:a16="http://schemas.microsoft.com/office/drawing/2014/main" id="{FD11D849-1B25-F991-2380-2C95B7AB93E1}"/>
                </a:ext>
              </a:extLst>
            </p:cNvPr>
            <p:cNvGrpSpPr/>
            <p:nvPr/>
          </p:nvGrpSpPr>
          <p:grpSpPr>
            <a:xfrm>
              <a:off x="1990125" y="1458686"/>
              <a:ext cx="5941523" cy="1466852"/>
              <a:chOff x="4411970" y="2468674"/>
              <a:chExt cx="747317" cy="167425"/>
            </a:xfrm>
          </p:grpSpPr>
          <p:sp>
            <p:nvSpPr>
              <p:cNvPr id="47" name="Google Shape;1286;p62">
                <a:extLst>
                  <a:ext uri="{FF2B5EF4-FFF2-40B4-BE49-F238E27FC236}">
                    <a16:creationId xmlns:a16="http://schemas.microsoft.com/office/drawing/2014/main" id="{24C9D004-2F4C-CFFB-852C-1F37910323A8}"/>
                  </a:ext>
                </a:extLst>
              </p:cNvPr>
              <p:cNvSpPr/>
              <p:nvPr/>
            </p:nvSpPr>
            <p:spPr>
              <a:xfrm>
                <a:off x="4411970" y="2468674"/>
                <a:ext cx="216235" cy="167425"/>
              </a:xfrm>
              <a:custGeom>
                <a:avLst/>
                <a:gdLst/>
                <a:ahLst/>
                <a:cxnLst/>
                <a:rect l="l" t="t" r="r" b="b"/>
                <a:pathLst>
                  <a:path w="4789" h="3708" extrusionOk="0">
                    <a:moveTo>
                      <a:pt x="1" y="0"/>
                    </a:moveTo>
                    <a:lnTo>
                      <a:pt x="1" y="3707"/>
                    </a:lnTo>
                    <a:lnTo>
                      <a:pt x="3381" y="3707"/>
                    </a:lnTo>
                    <a:lnTo>
                      <a:pt x="4789" y="1853"/>
                    </a:lnTo>
                    <a:lnTo>
                      <a:pt x="3381" y="0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287;p62">
                <a:extLst>
                  <a:ext uri="{FF2B5EF4-FFF2-40B4-BE49-F238E27FC236}">
                    <a16:creationId xmlns:a16="http://schemas.microsoft.com/office/drawing/2014/main" id="{70B9A5E2-58C3-797F-1108-7048FD54B286}"/>
                  </a:ext>
                </a:extLst>
              </p:cNvPr>
              <p:cNvSpPr/>
              <p:nvPr/>
            </p:nvSpPr>
            <p:spPr>
              <a:xfrm>
                <a:off x="4564629" y="2468674"/>
                <a:ext cx="594658" cy="167425"/>
              </a:xfrm>
              <a:custGeom>
                <a:avLst/>
                <a:gdLst/>
                <a:ahLst/>
                <a:cxnLst/>
                <a:rect l="l" t="t" r="r" b="b"/>
                <a:pathLst>
                  <a:path w="13170" h="3708" extrusionOk="0">
                    <a:moveTo>
                      <a:pt x="0" y="0"/>
                    </a:moveTo>
                    <a:lnTo>
                      <a:pt x="1408" y="1853"/>
                    </a:lnTo>
                    <a:lnTo>
                      <a:pt x="0" y="3707"/>
                    </a:lnTo>
                    <a:lnTo>
                      <a:pt x="13169" y="3707"/>
                    </a:lnTo>
                    <a:lnTo>
                      <a:pt x="13169" y="0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51974311-9B00-505C-6964-94EC3F601A31}"/>
                </a:ext>
              </a:extLst>
            </p:cNvPr>
            <p:cNvSpPr txBox="1"/>
            <p:nvPr/>
          </p:nvSpPr>
          <p:spPr>
            <a:xfrm>
              <a:off x="2383735" y="1892014"/>
              <a:ext cx="820102" cy="4542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050" b="1" dirty="0">
                  <a:solidFill>
                    <a:sysClr val="windowText" lastClr="000000"/>
                  </a:solidFill>
                </a:rPr>
                <a:t>Table</a:t>
              </a:r>
            </a:p>
          </p:txBody>
        </p:sp>
      </p:grpSp>
      <p:pic>
        <p:nvPicPr>
          <p:cNvPr id="344" name="Imagen 343">
            <a:extLst>
              <a:ext uri="{FF2B5EF4-FFF2-40B4-BE49-F238E27FC236}">
                <a16:creationId xmlns:a16="http://schemas.microsoft.com/office/drawing/2014/main" id="{9B1200D6-1F78-55EE-2E10-51C131F87E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5373" y="1449844"/>
            <a:ext cx="2050632" cy="681498"/>
          </a:xfrm>
          <a:prstGeom prst="rect">
            <a:avLst/>
          </a:prstGeom>
        </p:spPr>
      </p:pic>
      <p:grpSp>
        <p:nvGrpSpPr>
          <p:cNvPr id="50" name="Grupo 49">
            <a:extLst>
              <a:ext uri="{FF2B5EF4-FFF2-40B4-BE49-F238E27FC236}">
                <a16:creationId xmlns:a16="http://schemas.microsoft.com/office/drawing/2014/main" id="{E76676C5-90BC-DC0C-87A3-2693414C613A}"/>
              </a:ext>
            </a:extLst>
          </p:cNvPr>
          <p:cNvGrpSpPr/>
          <p:nvPr/>
        </p:nvGrpSpPr>
        <p:grpSpPr>
          <a:xfrm flipH="1">
            <a:off x="4765428" y="2423569"/>
            <a:ext cx="3961017" cy="803520"/>
            <a:chOff x="1061273" y="2561150"/>
            <a:chExt cx="6063638" cy="1466852"/>
          </a:xfrm>
        </p:grpSpPr>
        <p:grpSp>
          <p:nvGrpSpPr>
            <p:cNvPr id="324" name="Google Shape;1285;p62">
              <a:extLst>
                <a:ext uri="{FF2B5EF4-FFF2-40B4-BE49-F238E27FC236}">
                  <a16:creationId xmlns:a16="http://schemas.microsoft.com/office/drawing/2014/main" id="{2F293079-9BA6-35E4-5AB5-668AAB825E0D}"/>
                </a:ext>
              </a:extLst>
            </p:cNvPr>
            <p:cNvGrpSpPr/>
            <p:nvPr/>
          </p:nvGrpSpPr>
          <p:grpSpPr>
            <a:xfrm>
              <a:off x="1183388" y="2561150"/>
              <a:ext cx="5941523" cy="1466852"/>
              <a:chOff x="4411970" y="2468674"/>
              <a:chExt cx="747317" cy="167425"/>
            </a:xfrm>
          </p:grpSpPr>
          <p:sp>
            <p:nvSpPr>
              <p:cNvPr id="331" name="Google Shape;1286;p62">
                <a:extLst>
                  <a:ext uri="{FF2B5EF4-FFF2-40B4-BE49-F238E27FC236}">
                    <a16:creationId xmlns:a16="http://schemas.microsoft.com/office/drawing/2014/main" id="{C3DD224C-6649-D60C-4B52-EA59B5AE5407}"/>
                  </a:ext>
                </a:extLst>
              </p:cNvPr>
              <p:cNvSpPr/>
              <p:nvPr/>
            </p:nvSpPr>
            <p:spPr>
              <a:xfrm>
                <a:off x="4411970" y="2468674"/>
                <a:ext cx="216235" cy="167425"/>
              </a:xfrm>
              <a:custGeom>
                <a:avLst/>
                <a:gdLst/>
                <a:ahLst/>
                <a:cxnLst/>
                <a:rect l="l" t="t" r="r" b="b"/>
                <a:pathLst>
                  <a:path w="4789" h="3708" extrusionOk="0">
                    <a:moveTo>
                      <a:pt x="1" y="0"/>
                    </a:moveTo>
                    <a:lnTo>
                      <a:pt x="1" y="3707"/>
                    </a:lnTo>
                    <a:lnTo>
                      <a:pt x="3381" y="3707"/>
                    </a:lnTo>
                    <a:lnTo>
                      <a:pt x="4789" y="1853"/>
                    </a:lnTo>
                    <a:lnTo>
                      <a:pt x="338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bg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1287;p62">
                <a:extLst>
                  <a:ext uri="{FF2B5EF4-FFF2-40B4-BE49-F238E27FC236}">
                    <a16:creationId xmlns:a16="http://schemas.microsoft.com/office/drawing/2014/main" id="{CB1237DC-BD68-FC30-8F55-956AA9E653C9}"/>
                  </a:ext>
                </a:extLst>
              </p:cNvPr>
              <p:cNvSpPr/>
              <p:nvPr/>
            </p:nvSpPr>
            <p:spPr>
              <a:xfrm>
                <a:off x="4564629" y="2468674"/>
                <a:ext cx="594658" cy="167425"/>
              </a:xfrm>
              <a:custGeom>
                <a:avLst/>
                <a:gdLst/>
                <a:ahLst/>
                <a:cxnLst/>
                <a:rect l="l" t="t" r="r" b="b"/>
                <a:pathLst>
                  <a:path w="13170" h="3708" extrusionOk="0">
                    <a:moveTo>
                      <a:pt x="0" y="0"/>
                    </a:moveTo>
                    <a:lnTo>
                      <a:pt x="1408" y="1853"/>
                    </a:lnTo>
                    <a:lnTo>
                      <a:pt x="0" y="3707"/>
                    </a:lnTo>
                    <a:lnTo>
                      <a:pt x="13169" y="3707"/>
                    </a:lnTo>
                    <a:lnTo>
                      <a:pt x="13169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bg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6" name="CuadroTexto 325">
              <a:extLst>
                <a:ext uri="{FF2B5EF4-FFF2-40B4-BE49-F238E27FC236}">
                  <a16:creationId xmlns:a16="http://schemas.microsoft.com/office/drawing/2014/main" id="{73D00916-461C-867F-AE6D-4ECFEFCC674B}"/>
                </a:ext>
              </a:extLst>
            </p:cNvPr>
            <p:cNvSpPr txBox="1"/>
            <p:nvPr/>
          </p:nvSpPr>
          <p:spPr>
            <a:xfrm>
              <a:off x="1061273" y="3154784"/>
              <a:ext cx="1719169" cy="4635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050" b="1" dirty="0">
                  <a:solidFill>
                    <a:sysClr val="windowText" lastClr="000000"/>
                  </a:solidFill>
                </a:rPr>
                <a:t>Pie</a:t>
              </a:r>
              <a:r>
                <a:rPr lang="es-CO" sz="1050" b="1" dirty="0">
                  <a:solidFill>
                    <a:schemeClr val="bg2"/>
                  </a:solidFill>
                </a:rPr>
                <a:t> </a:t>
              </a:r>
              <a:r>
                <a:rPr lang="es-CO" sz="1050" b="1" dirty="0">
                  <a:solidFill>
                    <a:sysClr val="windowText" lastClr="000000"/>
                  </a:solidFill>
                </a:rPr>
                <a:t>chart</a:t>
              </a:r>
              <a:endParaRPr lang="es-CO" b="1" dirty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345" name="Imagen 344">
            <a:extLst>
              <a:ext uri="{FF2B5EF4-FFF2-40B4-BE49-F238E27FC236}">
                <a16:creationId xmlns:a16="http://schemas.microsoft.com/office/drawing/2014/main" id="{FBA8BE25-3CBF-0B84-0CDF-041B58DFB8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019" y="2520613"/>
            <a:ext cx="2226803" cy="633258"/>
          </a:xfrm>
          <a:prstGeom prst="rect">
            <a:avLst/>
          </a:prstGeom>
        </p:spPr>
      </p:pic>
      <p:grpSp>
        <p:nvGrpSpPr>
          <p:cNvPr id="336" name="Grupo 335">
            <a:extLst>
              <a:ext uri="{FF2B5EF4-FFF2-40B4-BE49-F238E27FC236}">
                <a16:creationId xmlns:a16="http://schemas.microsoft.com/office/drawing/2014/main" id="{6FDF3041-F271-BCF4-43CE-BA9F00092F9E}"/>
              </a:ext>
            </a:extLst>
          </p:cNvPr>
          <p:cNvGrpSpPr/>
          <p:nvPr/>
        </p:nvGrpSpPr>
        <p:grpSpPr>
          <a:xfrm flipH="1">
            <a:off x="4765428" y="3455422"/>
            <a:ext cx="3944267" cy="803518"/>
            <a:chOff x="1086911" y="2561150"/>
            <a:chExt cx="6038000" cy="1466852"/>
          </a:xfrm>
        </p:grpSpPr>
        <p:grpSp>
          <p:nvGrpSpPr>
            <p:cNvPr id="338" name="Google Shape;1285;p62">
              <a:extLst>
                <a:ext uri="{FF2B5EF4-FFF2-40B4-BE49-F238E27FC236}">
                  <a16:creationId xmlns:a16="http://schemas.microsoft.com/office/drawing/2014/main" id="{FF26AA90-10CD-EEE7-5445-D77A63A0ACB7}"/>
                </a:ext>
              </a:extLst>
            </p:cNvPr>
            <p:cNvGrpSpPr/>
            <p:nvPr/>
          </p:nvGrpSpPr>
          <p:grpSpPr>
            <a:xfrm>
              <a:off x="1183388" y="2561150"/>
              <a:ext cx="5941523" cy="1466852"/>
              <a:chOff x="4411970" y="2468674"/>
              <a:chExt cx="747317" cy="167425"/>
            </a:xfrm>
          </p:grpSpPr>
          <p:sp>
            <p:nvSpPr>
              <p:cNvPr id="342" name="Google Shape;1286;p62">
                <a:extLst>
                  <a:ext uri="{FF2B5EF4-FFF2-40B4-BE49-F238E27FC236}">
                    <a16:creationId xmlns:a16="http://schemas.microsoft.com/office/drawing/2014/main" id="{1BF44849-F927-4F80-EE3B-74666F227BE5}"/>
                  </a:ext>
                </a:extLst>
              </p:cNvPr>
              <p:cNvSpPr/>
              <p:nvPr/>
            </p:nvSpPr>
            <p:spPr>
              <a:xfrm>
                <a:off x="4411970" y="2468674"/>
                <a:ext cx="216235" cy="167425"/>
              </a:xfrm>
              <a:custGeom>
                <a:avLst/>
                <a:gdLst/>
                <a:ahLst/>
                <a:cxnLst/>
                <a:rect l="l" t="t" r="r" b="b"/>
                <a:pathLst>
                  <a:path w="4789" h="3708" extrusionOk="0">
                    <a:moveTo>
                      <a:pt x="1" y="0"/>
                    </a:moveTo>
                    <a:lnTo>
                      <a:pt x="1" y="3707"/>
                    </a:lnTo>
                    <a:lnTo>
                      <a:pt x="3381" y="3707"/>
                    </a:lnTo>
                    <a:lnTo>
                      <a:pt x="4789" y="1853"/>
                    </a:lnTo>
                    <a:lnTo>
                      <a:pt x="338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bg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1287;p62">
                <a:extLst>
                  <a:ext uri="{FF2B5EF4-FFF2-40B4-BE49-F238E27FC236}">
                    <a16:creationId xmlns:a16="http://schemas.microsoft.com/office/drawing/2014/main" id="{02720EF6-4256-85AF-8B98-C00F23F000A7}"/>
                  </a:ext>
                </a:extLst>
              </p:cNvPr>
              <p:cNvSpPr/>
              <p:nvPr/>
            </p:nvSpPr>
            <p:spPr>
              <a:xfrm>
                <a:off x="4564629" y="2468674"/>
                <a:ext cx="594658" cy="167425"/>
              </a:xfrm>
              <a:custGeom>
                <a:avLst/>
                <a:gdLst/>
                <a:ahLst/>
                <a:cxnLst/>
                <a:rect l="l" t="t" r="r" b="b"/>
                <a:pathLst>
                  <a:path w="13170" h="3708" extrusionOk="0">
                    <a:moveTo>
                      <a:pt x="0" y="0"/>
                    </a:moveTo>
                    <a:lnTo>
                      <a:pt x="1408" y="1853"/>
                    </a:lnTo>
                    <a:lnTo>
                      <a:pt x="0" y="3707"/>
                    </a:lnTo>
                    <a:lnTo>
                      <a:pt x="13169" y="3707"/>
                    </a:lnTo>
                    <a:lnTo>
                      <a:pt x="13169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bg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1" name="CuadroTexto 340">
              <a:extLst>
                <a:ext uri="{FF2B5EF4-FFF2-40B4-BE49-F238E27FC236}">
                  <a16:creationId xmlns:a16="http://schemas.microsoft.com/office/drawing/2014/main" id="{68C3F8DE-96EE-8FA3-7987-E8996E6E8E2E}"/>
                </a:ext>
              </a:extLst>
            </p:cNvPr>
            <p:cNvSpPr txBox="1"/>
            <p:nvPr/>
          </p:nvSpPr>
          <p:spPr>
            <a:xfrm>
              <a:off x="1086911" y="3000692"/>
              <a:ext cx="1659969" cy="856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050" b="1" dirty="0" err="1">
                  <a:solidFill>
                    <a:sysClr val="windowText" lastClr="000000"/>
                  </a:solidFill>
                </a:rPr>
                <a:t>State</a:t>
              </a:r>
              <a:r>
                <a:rPr lang="es-CO" sz="1050" b="1" dirty="0">
                  <a:solidFill>
                    <a:sysClr val="windowText" lastClr="000000"/>
                  </a:solidFill>
                </a:rPr>
                <a:t> timeline</a:t>
              </a:r>
              <a:br>
                <a:rPr lang="es-CO" b="1" dirty="0">
                  <a:solidFill>
                    <a:sysClr val="windowText" lastClr="000000"/>
                  </a:solidFill>
                </a:rPr>
              </a:br>
              <a:endParaRPr lang="es-CO" b="1" dirty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347" name="Imagen 346">
            <a:extLst>
              <a:ext uri="{FF2B5EF4-FFF2-40B4-BE49-F238E27FC236}">
                <a16:creationId xmlns:a16="http://schemas.microsoft.com/office/drawing/2014/main" id="{9936D9F2-4FD6-0B94-E744-714FDEF35B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4239" y="3519377"/>
            <a:ext cx="2488342" cy="675938"/>
          </a:xfrm>
          <a:prstGeom prst="rect">
            <a:avLst/>
          </a:prstGeom>
        </p:spPr>
      </p:pic>
      <p:sp>
        <p:nvSpPr>
          <p:cNvPr id="348" name="CuadroTexto 347">
            <a:extLst>
              <a:ext uri="{FF2B5EF4-FFF2-40B4-BE49-F238E27FC236}">
                <a16:creationId xmlns:a16="http://schemas.microsoft.com/office/drawing/2014/main" id="{1CDEDDA6-FE44-3DFF-824E-98453761725C}"/>
              </a:ext>
            </a:extLst>
          </p:cNvPr>
          <p:cNvSpPr txBox="1"/>
          <p:nvPr/>
        </p:nvSpPr>
        <p:spPr>
          <a:xfrm>
            <a:off x="3547952" y="4540162"/>
            <a:ext cx="246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800" b="1" dirty="0">
                <a:solidFill>
                  <a:schemeClr val="bg2"/>
                </a:solidFill>
              </a:rPr>
              <a:t>… Muchos más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7F108E8-9F8D-9C28-14A3-9283B027D7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44" b="24025"/>
          <a:stretch/>
        </p:blipFill>
        <p:spPr bwMode="auto">
          <a:xfrm>
            <a:off x="8501486" y="96932"/>
            <a:ext cx="550081" cy="47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73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CF730DE4-C1C5-81C4-5FD4-1EEEE4B21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dirty="0"/>
              <a:t>Paneles de control interactivos</a:t>
            </a:r>
            <a:endParaRPr lang="es-CO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648CF6E-A765-F477-03AE-8F913AD39FE8}"/>
              </a:ext>
            </a:extLst>
          </p:cNvPr>
          <p:cNvSpPr txBox="1"/>
          <p:nvPr/>
        </p:nvSpPr>
        <p:spPr>
          <a:xfrm>
            <a:off x="988" y="2222403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Panel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3F7265A3-AD9B-4614-0124-49EF16A7BA90}"/>
              </a:ext>
            </a:extLst>
          </p:cNvPr>
          <p:cNvSpPr txBox="1"/>
          <p:nvPr/>
        </p:nvSpPr>
        <p:spPr>
          <a:xfrm>
            <a:off x="570847" y="1555959"/>
            <a:ext cx="1510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Selección de BD</a:t>
            </a:r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15BB050-1A6A-96E2-0BFD-32413136E54F}"/>
              </a:ext>
            </a:extLst>
          </p:cNvPr>
          <p:cNvCxnSpPr>
            <a:cxnSpLocks/>
            <a:stCxn id="27" idx="2"/>
            <a:endCxn id="44" idx="0"/>
          </p:cNvCxnSpPr>
          <p:nvPr/>
        </p:nvCxnSpPr>
        <p:spPr>
          <a:xfrm>
            <a:off x="1326022" y="1863736"/>
            <a:ext cx="0" cy="366873"/>
          </a:xfrm>
          <a:prstGeom prst="straightConnector1">
            <a:avLst/>
          </a:prstGeom>
          <a:ln w="28575">
            <a:solidFill>
              <a:srgbClr val="67EF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Imagen 37">
            <a:extLst>
              <a:ext uri="{FF2B5EF4-FFF2-40B4-BE49-F238E27FC236}">
                <a16:creationId xmlns:a16="http://schemas.microsoft.com/office/drawing/2014/main" id="{F499824B-81B4-0C9F-B1BD-496063D1A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25" y="2222403"/>
            <a:ext cx="7772400" cy="1586366"/>
          </a:xfrm>
          <a:prstGeom prst="rect">
            <a:avLst/>
          </a:prstGeom>
        </p:spPr>
      </p:pic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DB7E43A4-1D9C-0F68-89BF-04C756C8F45C}"/>
              </a:ext>
            </a:extLst>
          </p:cNvPr>
          <p:cNvCxnSpPr>
            <a:cxnSpLocks/>
            <a:stCxn id="26" idx="3"/>
            <a:endCxn id="40" idx="1"/>
          </p:cNvCxnSpPr>
          <p:nvPr/>
        </p:nvCxnSpPr>
        <p:spPr>
          <a:xfrm>
            <a:off x="644113" y="2376292"/>
            <a:ext cx="141700" cy="541930"/>
          </a:xfrm>
          <a:prstGeom prst="straightConnector1">
            <a:avLst/>
          </a:prstGeom>
          <a:ln w="28575">
            <a:solidFill>
              <a:srgbClr val="67EF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uadroTexto 38">
            <a:extLst>
              <a:ext uri="{FF2B5EF4-FFF2-40B4-BE49-F238E27FC236}">
                <a16:creationId xmlns:a16="http://schemas.microsoft.com/office/drawing/2014/main" id="{6BE3E0CC-CD3C-F236-20FC-A8ECA5FDA7E0}"/>
              </a:ext>
            </a:extLst>
          </p:cNvPr>
          <p:cNvSpPr txBox="1"/>
          <p:nvPr/>
        </p:nvSpPr>
        <p:spPr>
          <a:xfrm>
            <a:off x="3021496" y="4723219"/>
            <a:ext cx="5565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Fuente: https://</a:t>
            </a:r>
            <a:r>
              <a:rPr lang="es-CO" sz="800" dirty="0" err="1"/>
              <a:t>www.youtube.com</a:t>
            </a:r>
            <a:r>
              <a:rPr lang="es-CO" sz="800" dirty="0"/>
              <a:t>/</a:t>
            </a:r>
            <a:r>
              <a:rPr lang="es-CO" sz="800" dirty="0" err="1"/>
              <a:t>watch?v</a:t>
            </a:r>
            <a:r>
              <a:rPr lang="es-CO" sz="800" dirty="0"/>
              <a:t>=riFxqD_6XYI&amp;ab_channel=CodelyTV-Redescubrelaprogramaci%C3%B3n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4A97F050-654D-8FDB-056E-DBA32521A9A4}"/>
              </a:ext>
            </a:extLst>
          </p:cNvPr>
          <p:cNvSpPr/>
          <p:nvPr/>
        </p:nvSpPr>
        <p:spPr>
          <a:xfrm>
            <a:off x="785813" y="2664619"/>
            <a:ext cx="1614487" cy="507206"/>
          </a:xfrm>
          <a:prstGeom prst="rect">
            <a:avLst/>
          </a:prstGeom>
          <a:noFill/>
          <a:ln w="28575" cap="flat" cmpd="sng" algn="ctr">
            <a:solidFill>
              <a:srgbClr val="67EF3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31372EFC-EEF6-1BE4-0C2C-956E14E6214F}"/>
              </a:ext>
            </a:extLst>
          </p:cNvPr>
          <p:cNvSpPr/>
          <p:nvPr/>
        </p:nvSpPr>
        <p:spPr>
          <a:xfrm>
            <a:off x="785812" y="2230609"/>
            <a:ext cx="1080419" cy="248271"/>
          </a:xfrm>
          <a:prstGeom prst="rect">
            <a:avLst/>
          </a:prstGeom>
          <a:noFill/>
          <a:ln w="28575" cap="flat" cmpd="sng" algn="ctr">
            <a:solidFill>
              <a:srgbClr val="67EF3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1B1716C6-00EE-0EBD-97FB-E5FB92C0C34F}"/>
              </a:ext>
            </a:extLst>
          </p:cNvPr>
          <p:cNvSpPr/>
          <p:nvPr/>
        </p:nvSpPr>
        <p:spPr>
          <a:xfrm>
            <a:off x="4031790" y="2179809"/>
            <a:ext cx="1080419" cy="248271"/>
          </a:xfrm>
          <a:prstGeom prst="rect">
            <a:avLst/>
          </a:prstGeom>
          <a:noFill/>
          <a:ln w="28575" cap="flat" cmpd="sng" algn="ctr">
            <a:solidFill>
              <a:srgbClr val="67EF3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5F9D44E4-5D2D-A2A0-98C2-9111CE844BE3}"/>
              </a:ext>
            </a:extLst>
          </p:cNvPr>
          <p:cNvSpPr txBox="1"/>
          <p:nvPr/>
        </p:nvSpPr>
        <p:spPr>
          <a:xfrm>
            <a:off x="3638890" y="1593831"/>
            <a:ext cx="1866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Selección de entorno</a:t>
            </a:r>
          </a:p>
        </p:txBody>
      </p: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E9FA20EF-91EA-F503-09D2-A9AA584EDF13}"/>
              </a:ext>
            </a:extLst>
          </p:cNvPr>
          <p:cNvCxnSpPr>
            <a:cxnSpLocks/>
            <a:stCxn id="54" idx="2"/>
            <a:endCxn id="53" idx="0"/>
          </p:cNvCxnSpPr>
          <p:nvPr/>
        </p:nvCxnSpPr>
        <p:spPr>
          <a:xfrm>
            <a:off x="4571999" y="1901608"/>
            <a:ext cx="1" cy="278201"/>
          </a:xfrm>
          <a:prstGeom prst="straightConnector1">
            <a:avLst/>
          </a:prstGeom>
          <a:ln w="28575">
            <a:solidFill>
              <a:srgbClr val="67EF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8116DEEE-FF41-F8F4-FB9D-4EC71369B8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44" b="24025"/>
          <a:stretch/>
        </p:blipFill>
        <p:spPr bwMode="auto">
          <a:xfrm>
            <a:off x="8501486" y="96932"/>
            <a:ext cx="550081" cy="47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426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CF730DE4-C1C5-81C4-5FD4-1EEEE4B21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dirty="0"/>
              <a:t>Paneles de control interactivos</a:t>
            </a:r>
            <a:endParaRPr lang="es-CO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6BE3E0CC-CD3C-F236-20FC-A8ECA5FDA7E0}"/>
              </a:ext>
            </a:extLst>
          </p:cNvPr>
          <p:cNvSpPr txBox="1"/>
          <p:nvPr/>
        </p:nvSpPr>
        <p:spPr>
          <a:xfrm>
            <a:off x="3021496" y="4723219"/>
            <a:ext cx="14718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Fuente: https://Grafana.com</a:t>
            </a:r>
          </a:p>
        </p:txBody>
      </p:sp>
      <p:pic>
        <p:nvPicPr>
          <p:cNvPr id="2" name="videografana">
            <a:hlinkClick r:id="" action="ppaction://media"/>
            <a:extLst>
              <a:ext uri="{FF2B5EF4-FFF2-40B4-BE49-F238E27FC236}">
                <a16:creationId xmlns:a16="http://schemas.microsoft.com/office/drawing/2014/main" id="{0087AA3C-7975-15C5-F1BA-E3B03BE2BF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6975" y="145023"/>
            <a:ext cx="7765525" cy="485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52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8"/>
          <p:cNvSpPr txBox="1">
            <a:spLocks noGrp="1"/>
          </p:cNvSpPr>
          <p:nvPr>
            <p:ph type="title"/>
          </p:nvPr>
        </p:nvSpPr>
        <p:spPr>
          <a:xfrm>
            <a:off x="798306" y="235008"/>
            <a:ext cx="7682400" cy="46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Productos</a:t>
            </a:r>
            <a:endParaRPr dirty="0"/>
          </a:p>
        </p:txBody>
      </p:sp>
      <p:cxnSp>
        <p:nvCxnSpPr>
          <p:cNvPr id="428" name="Google Shape;428;p38"/>
          <p:cNvCxnSpPr/>
          <p:nvPr/>
        </p:nvCxnSpPr>
        <p:spPr>
          <a:xfrm>
            <a:off x="1392300" y="642862"/>
            <a:ext cx="6359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" name="Google Shape;8132;p66">
            <a:extLst>
              <a:ext uri="{FF2B5EF4-FFF2-40B4-BE49-F238E27FC236}">
                <a16:creationId xmlns:a16="http://schemas.microsoft.com/office/drawing/2014/main" id="{4EC79487-997D-87BB-1D3D-202604A86868}"/>
              </a:ext>
            </a:extLst>
          </p:cNvPr>
          <p:cNvGrpSpPr/>
          <p:nvPr/>
        </p:nvGrpSpPr>
        <p:grpSpPr>
          <a:xfrm>
            <a:off x="598879" y="829144"/>
            <a:ext cx="8137321" cy="3982695"/>
            <a:chOff x="238125" y="1335475"/>
            <a:chExt cx="5624037" cy="3042578"/>
          </a:xfrm>
        </p:grpSpPr>
        <p:sp>
          <p:nvSpPr>
            <p:cNvPr id="27" name="Google Shape;8133;p66">
              <a:extLst>
                <a:ext uri="{FF2B5EF4-FFF2-40B4-BE49-F238E27FC236}">
                  <a16:creationId xmlns:a16="http://schemas.microsoft.com/office/drawing/2014/main" id="{2DD632AD-06BD-5DA1-D752-585FA845C344}"/>
                </a:ext>
              </a:extLst>
            </p:cNvPr>
            <p:cNvSpPr/>
            <p:nvPr/>
          </p:nvSpPr>
          <p:spPr>
            <a:xfrm>
              <a:off x="3875287" y="1343878"/>
              <a:ext cx="1986875" cy="3034175"/>
            </a:xfrm>
            <a:custGeom>
              <a:avLst/>
              <a:gdLst/>
              <a:ahLst/>
              <a:cxnLst/>
              <a:rect l="l" t="t" r="r" b="b"/>
              <a:pathLst>
                <a:path w="79475" h="121367" extrusionOk="0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solidFill>
              <a:srgbClr val="187498"/>
            </a:solidFill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80975" lvl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err="1"/>
                <a:t>Grafana</a:t>
              </a:r>
              <a:r>
                <a:rPr lang="es-CO" dirty="0"/>
                <a:t> Cloud</a:t>
              </a:r>
            </a:p>
            <a:p>
              <a:pPr marL="180975" lvl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050" dirty="0" err="1"/>
                <a:t>Fully</a:t>
              </a:r>
              <a:r>
                <a:rPr lang="es-CO" sz="1050" dirty="0"/>
                <a:t> </a:t>
              </a:r>
              <a:r>
                <a:rPr lang="es-CO" sz="1050" dirty="0" err="1"/>
                <a:t>managed</a:t>
              </a:r>
              <a:endParaRPr lang="es-CO" sz="1050" dirty="0"/>
            </a:p>
            <a:p>
              <a:pPr marL="180975" lvl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sz="1050" dirty="0"/>
            </a:p>
            <a:p>
              <a:pPr marL="446088" lvl="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s-CO" sz="1050" dirty="0"/>
                <a:t>FREE</a:t>
              </a:r>
            </a:p>
            <a:p>
              <a:pPr marL="446088" lvl="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s-CO" sz="1050" dirty="0"/>
                <a:t>PRO </a:t>
              </a:r>
            </a:p>
            <a:p>
              <a:pPr marL="446088" lvl="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s-CO" sz="1050" dirty="0"/>
                <a:t>ADVANCED</a:t>
              </a:r>
            </a:p>
            <a:p>
              <a:pPr marL="180975" lvl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  <a:p>
              <a:pPr marL="180975" lvl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  <a:p>
              <a:pPr marL="403225" lvl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err="1"/>
                <a:t>Grafana</a:t>
              </a:r>
              <a:r>
                <a:rPr lang="es-CO" dirty="0"/>
                <a:t> Enterprise</a:t>
              </a:r>
            </a:p>
            <a:p>
              <a:pPr marL="403225"/>
              <a:r>
                <a:rPr lang="es-CO" sz="1050" dirty="0" err="1"/>
                <a:t>Self-managed</a:t>
              </a:r>
              <a:endParaRPr lang="es-CO" sz="1050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sz="1050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sz="1050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8134;p66">
              <a:extLst>
                <a:ext uri="{FF2B5EF4-FFF2-40B4-BE49-F238E27FC236}">
                  <a16:creationId xmlns:a16="http://schemas.microsoft.com/office/drawing/2014/main" id="{727528B6-10ED-2F68-588D-EFBD274BFD30}"/>
                </a:ext>
              </a:extLst>
            </p:cNvPr>
            <p:cNvSpPr/>
            <p:nvPr/>
          </p:nvSpPr>
          <p:spPr>
            <a:xfrm>
              <a:off x="1956350" y="1335475"/>
              <a:ext cx="1984950" cy="3034175"/>
            </a:xfrm>
            <a:custGeom>
              <a:avLst/>
              <a:gdLst/>
              <a:ahLst/>
              <a:cxnLst/>
              <a:rect l="l" t="t" r="r" b="b"/>
              <a:pathLst>
                <a:path w="79398" h="121367" extrusionOk="0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solidFill>
              <a:srgbClr val="F57474"/>
            </a:solidFill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err="1"/>
                <a:t>Plugins</a:t>
              </a:r>
              <a:endParaRPr lang="es-CO" dirty="0"/>
            </a:p>
            <a:p>
              <a:r>
                <a:rPr lang="es-CO" sz="1050" dirty="0" err="1"/>
                <a:t>Connect</a:t>
              </a:r>
              <a:r>
                <a:rPr lang="es-CO" sz="1050" dirty="0"/>
                <a:t> </a:t>
              </a:r>
              <a:r>
                <a:rPr lang="es-CO" sz="1050" dirty="0" err="1"/>
                <a:t>Grafana</a:t>
              </a:r>
              <a:r>
                <a:rPr lang="es-CO" sz="1050" dirty="0"/>
                <a:t> </a:t>
              </a:r>
              <a:r>
                <a:rPr lang="es-CO" sz="1050" dirty="0" err="1"/>
                <a:t>to</a:t>
              </a:r>
              <a:r>
                <a:rPr lang="es-CO" sz="1050" dirty="0"/>
                <a:t> data </a:t>
              </a:r>
              <a:r>
                <a:rPr lang="es-CO" sz="1050" dirty="0" err="1"/>
                <a:t>sources</a:t>
              </a:r>
              <a:r>
                <a:rPr lang="es-CO" sz="1050" dirty="0"/>
                <a:t>, </a:t>
              </a:r>
            </a:p>
            <a:p>
              <a:r>
                <a:rPr lang="es-CO" sz="1050" dirty="0"/>
                <a:t>apps, and more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  <a:p>
              <a:pPr marL="138113" lvl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err="1"/>
                <a:t>Frontend</a:t>
              </a:r>
              <a:r>
                <a:rPr lang="es-CO" dirty="0"/>
                <a:t> </a:t>
              </a:r>
              <a:r>
                <a:rPr lang="es-CO" dirty="0" err="1"/>
                <a:t>Observability</a:t>
              </a:r>
              <a:endParaRPr lang="es-CO" dirty="0"/>
            </a:p>
            <a:p>
              <a:pPr marL="138113" lvl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050" dirty="0" err="1"/>
                <a:t>Gain</a:t>
              </a:r>
              <a:r>
                <a:rPr lang="es-CO" sz="1050" dirty="0"/>
                <a:t> real </a:t>
              </a:r>
              <a:r>
                <a:rPr lang="es-CO" sz="1050" dirty="0" err="1"/>
                <a:t>user</a:t>
              </a:r>
              <a:r>
                <a:rPr lang="es-CO" sz="1050" dirty="0"/>
                <a:t> </a:t>
              </a:r>
              <a:r>
                <a:rPr lang="es-CO" sz="1050" dirty="0" err="1"/>
                <a:t>monitoring</a:t>
              </a:r>
              <a:r>
                <a:rPr lang="es-CO" sz="1050" dirty="0"/>
                <a:t> </a:t>
              </a:r>
              <a:r>
                <a:rPr lang="es-CO" sz="1050" dirty="0" err="1"/>
                <a:t>insights</a:t>
              </a:r>
              <a:endParaRPr lang="es-CO" sz="1050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  <a:p>
              <a:pPr marL="403225" lvl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err="1"/>
                <a:t>Incident</a:t>
              </a:r>
              <a:r>
                <a:rPr lang="es-CO" dirty="0"/>
                <a:t> Response &amp;        Management</a:t>
              </a:r>
            </a:p>
            <a:p>
              <a:pPr marL="446088"/>
              <a:r>
                <a:rPr lang="es-CO" sz="1050" dirty="0" err="1"/>
                <a:t>with</a:t>
              </a:r>
              <a:r>
                <a:rPr lang="es-CO" sz="1050" dirty="0"/>
                <a:t> </a:t>
              </a:r>
              <a:r>
                <a:rPr lang="es-CO" sz="1050" dirty="0" err="1"/>
                <a:t>Grafana</a:t>
              </a:r>
              <a:r>
                <a:rPr lang="es-CO" sz="1050" dirty="0"/>
                <a:t> </a:t>
              </a:r>
              <a:r>
                <a:rPr lang="es-CO" sz="1050" dirty="0" err="1"/>
                <a:t>Alerting</a:t>
              </a:r>
              <a:r>
                <a:rPr lang="es-CO" sz="1050" dirty="0"/>
                <a:t>, </a:t>
              </a:r>
              <a:r>
                <a:rPr lang="es-CO" sz="1050" dirty="0" err="1"/>
                <a:t>Grafana</a:t>
              </a:r>
              <a:r>
                <a:rPr lang="es-CO" sz="1050" dirty="0"/>
                <a:t> </a:t>
              </a:r>
              <a:r>
                <a:rPr lang="es-CO" sz="1050" dirty="0" err="1"/>
                <a:t>Incident</a:t>
              </a:r>
              <a:r>
                <a:rPr lang="es-CO" sz="1050" dirty="0"/>
                <a:t>, and </a:t>
              </a:r>
              <a:r>
                <a:rPr lang="es-CO" sz="1050" dirty="0" err="1"/>
                <a:t>Grafana</a:t>
              </a:r>
              <a:r>
                <a:rPr lang="es-CO" sz="1050" dirty="0"/>
                <a:t> </a:t>
              </a:r>
              <a:r>
                <a:rPr lang="es-CO" sz="1050" dirty="0" err="1"/>
                <a:t>OnCall</a:t>
              </a:r>
              <a:endParaRPr lang="es-CO" sz="1050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/>
                <a:t>Performance </a:t>
              </a:r>
              <a:r>
                <a:rPr lang="es-CO" dirty="0" err="1"/>
                <a:t>testing</a:t>
              </a:r>
              <a:endParaRPr lang="es-CO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050" dirty="0" err="1"/>
                <a:t>powered</a:t>
              </a:r>
              <a:r>
                <a:rPr lang="es-CO" sz="1050" dirty="0"/>
                <a:t> </a:t>
              </a:r>
              <a:r>
                <a:rPr lang="es-CO" sz="1050" dirty="0" err="1"/>
                <a:t>by</a:t>
              </a:r>
              <a:r>
                <a:rPr lang="es-CO" sz="1050" dirty="0"/>
                <a:t> </a:t>
              </a:r>
              <a:r>
                <a:rPr lang="es-CO" sz="1050" dirty="0" err="1"/>
                <a:t>Grafana</a:t>
              </a:r>
              <a:r>
                <a:rPr lang="es-CO" sz="1050" dirty="0"/>
                <a:t> k6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err="1"/>
                <a:t>Continuous</a:t>
              </a:r>
              <a:r>
                <a:rPr lang="es-CO" dirty="0"/>
                <a:t> </a:t>
              </a:r>
              <a:r>
                <a:rPr lang="es-CO" dirty="0" err="1"/>
                <a:t>profiling</a:t>
              </a:r>
              <a:endParaRPr lang="es-CO" dirty="0"/>
            </a:p>
            <a:p>
              <a:r>
                <a:rPr lang="es-CO" sz="1050" dirty="0" err="1"/>
                <a:t>powered</a:t>
              </a:r>
              <a:r>
                <a:rPr lang="es-CO" sz="1050" dirty="0"/>
                <a:t> </a:t>
              </a:r>
              <a:r>
                <a:rPr lang="es-CO" sz="1050" dirty="0" err="1"/>
                <a:t>by</a:t>
              </a:r>
              <a:r>
                <a:rPr lang="es-CO" sz="1050" dirty="0"/>
                <a:t> </a:t>
              </a:r>
              <a:r>
                <a:rPr lang="es-CO" sz="1050" dirty="0" err="1"/>
                <a:t>Grafana</a:t>
              </a:r>
              <a:r>
                <a:rPr lang="es-CO" sz="1050" dirty="0"/>
                <a:t> </a:t>
              </a:r>
              <a:r>
                <a:rPr lang="es-CO" sz="1050" dirty="0" err="1"/>
                <a:t>Pyroscope</a:t>
              </a:r>
              <a:endParaRPr lang="es-CO" sz="1050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8135;p66">
              <a:extLst>
                <a:ext uri="{FF2B5EF4-FFF2-40B4-BE49-F238E27FC236}">
                  <a16:creationId xmlns:a16="http://schemas.microsoft.com/office/drawing/2014/main" id="{542EC117-2BE1-3C0C-75CA-C24FE58C6AA2}"/>
                </a:ext>
              </a:extLst>
            </p:cNvPr>
            <p:cNvSpPr/>
            <p:nvPr/>
          </p:nvSpPr>
          <p:spPr>
            <a:xfrm>
              <a:off x="238125" y="1335475"/>
              <a:ext cx="1770750" cy="3034175"/>
            </a:xfrm>
            <a:custGeom>
              <a:avLst/>
              <a:gdLst/>
              <a:ahLst/>
              <a:cxnLst/>
              <a:rect l="l" t="t" r="r" b="b"/>
              <a:pathLst>
                <a:path w="79474" h="121367" extrusionOk="0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solidFill>
              <a:srgbClr val="36AE7C"/>
            </a:solidFill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b="1" u="sng" dirty="0"/>
            </a:p>
            <a:p>
              <a:pPr marL="90488" lvl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/>
                <a:t>Logs</a:t>
              </a:r>
            </a:p>
            <a:p>
              <a:pPr marL="90488" lvl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050" dirty="0" err="1"/>
                <a:t>powered</a:t>
              </a:r>
              <a:r>
                <a:rPr lang="es-CO" sz="1050" dirty="0"/>
                <a:t> </a:t>
              </a:r>
              <a:r>
                <a:rPr lang="es-CO" sz="1050" dirty="0" err="1"/>
                <a:t>by</a:t>
              </a:r>
              <a:r>
                <a:rPr lang="es-CO" sz="1050" dirty="0"/>
                <a:t> </a:t>
              </a:r>
              <a:r>
                <a:rPr lang="es-CO" sz="1050" dirty="0" err="1"/>
                <a:t>Grafana</a:t>
              </a:r>
              <a:r>
                <a:rPr lang="es-CO" sz="1050" dirty="0"/>
                <a:t> Loki</a:t>
              </a:r>
            </a:p>
            <a:p>
              <a:pPr marL="90488" lvl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  <a:p>
              <a:pPr marL="90488" lvl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err="1"/>
                <a:t>Grafana</a:t>
              </a:r>
              <a:endParaRPr lang="es-CO" dirty="0"/>
            </a:p>
            <a:p>
              <a:pPr marL="90488"/>
              <a:r>
                <a:rPr lang="es-CO" sz="1050" dirty="0" err="1"/>
                <a:t>for</a:t>
              </a:r>
              <a:r>
                <a:rPr lang="es-CO" sz="1050" dirty="0"/>
                <a:t> </a:t>
              </a:r>
              <a:r>
                <a:rPr lang="es-CO" sz="1050" dirty="0" err="1"/>
                <a:t>visualization</a:t>
              </a:r>
              <a:endParaRPr lang="es-CO" sz="1050" dirty="0"/>
            </a:p>
            <a:p>
              <a:pPr marL="90488" lvl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  <a:p>
              <a:pPr marL="90488" lvl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/>
                <a:t>Traces</a:t>
              </a:r>
            </a:p>
            <a:p>
              <a:pPr marL="90488" lvl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050" dirty="0" err="1"/>
                <a:t>powered</a:t>
              </a:r>
              <a:r>
                <a:rPr lang="es-CO" sz="1050" dirty="0"/>
                <a:t> </a:t>
              </a:r>
              <a:r>
                <a:rPr lang="es-CO" sz="1050" dirty="0" err="1"/>
                <a:t>by</a:t>
              </a:r>
              <a:r>
                <a:rPr lang="es-CO" sz="1050" dirty="0"/>
                <a:t> </a:t>
              </a:r>
              <a:r>
                <a:rPr lang="es-CO" sz="1050" dirty="0" err="1"/>
                <a:t>Grafana</a:t>
              </a:r>
              <a:r>
                <a:rPr lang="es-CO" sz="1050" dirty="0"/>
                <a:t> Tempo</a:t>
              </a:r>
            </a:p>
            <a:p>
              <a:pPr marL="90488" lvl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  <a:p>
              <a:pPr marL="90488" lvl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err="1"/>
                <a:t>Metrics</a:t>
              </a:r>
              <a:endParaRPr lang="es-CO" dirty="0"/>
            </a:p>
            <a:p>
              <a:pPr marL="90488" lvl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050" dirty="0" err="1"/>
                <a:t>powered</a:t>
              </a:r>
              <a:r>
                <a:rPr lang="es-CO" sz="1050" dirty="0"/>
                <a:t> </a:t>
              </a:r>
              <a:r>
                <a:rPr lang="es-CO" sz="1050" dirty="0" err="1"/>
                <a:t>by</a:t>
              </a:r>
              <a:r>
                <a:rPr lang="es-CO" sz="1050" dirty="0"/>
                <a:t> </a:t>
              </a:r>
              <a:r>
                <a:rPr lang="es-CO" sz="1050" dirty="0" err="1"/>
                <a:t>Grafana</a:t>
              </a:r>
              <a:r>
                <a:rPr lang="es-CO" sz="1050" dirty="0"/>
                <a:t> </a:t>
              </a:r>
              <a:r>
                <a:rPr lang="es-CO" sz="1050" dirty="0" err="1"/>
                <a:t>Mimir</a:t>
              </a:r>
              <a:r>
                <a:rPr lang="es-CO" sz="1050" dirty="0"/>
                <a:t> and </a:t>
              </a:r>
              <a:r>
                <a:rPr lang="es-CO" sz="1050" dirty="0" err="1"/>
                <a:t>Prometheus</a:t>
              </a:r>
              <a:endParaRPr lang="es-CO" sz="1050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4" name="Picture 2">
            <a:extLst>
              <a:ext uri="{FF2B5EF4-FFF2-40B4-BE49-F238E27FC236}">
                <a16:creationId xmlns:a16="http://schemas.microsoft.com/office/drawing/2014/main" id="{1A168C34-2DCA-A3CA-354E-487DDF2EC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5" t="-435" r="-382" b="19642"/>
          <a:stretch/>
        </p:blipFill>
        <p:spPr bwMode="auto">
          <a:xfrm>
            <a:off x="51328" y="120996"/>
            <a:ext cx="522429" cy="42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9432BC43-CCE3-D8D6-C3D4-D7E628F20771}"/>
              </a:ext>
            </a:extLst>
          </p:cNvPr>
          <p:cNvSpPr txBox="1"/>
          <p:nvPr/>
        </p:nvSpPr>
        <p:spPr>
          <a:xfrm>
            <a:off x="892057" y="896828"/>
            <a:ext cx="17118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b="1" u="sng" dirty="0"/>
              <a:t>Core LGTM </a:t>
            </a:r>
            <a:r>
              <a:rPr lang="es-CO" b="1" u="sng" dirty="0" err="1"/>
              <a:t>Stack</a:t>
            </a:r>
            <a:endParaRPr lang="es-CO" b="1" u="sng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B34141BC-B815-F53B-5431-DE5FDC51719A}"/>
              </a:ext>
            </a:extLst>
          </p:cNvPr>
          <p:cNvSpPr txBox="1"/>
          <p:nvPr/>
        </p:nvSpPr>
        <p:spPr>
          <a:xfrm>
            <a:off x="3550655" y="863131"/>
            <a:ext cx="180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u="sng" dirty="0" err="1"/>
              <a:t>Expand</a:t>
            </a:r>
            <a:r>
              <a:rPr lang="es-CO" b="1" u="sng" dirty="0"/>
              <a:t> </a:t>
            </a:r>
            <a:r>
              <a:rPr lang="es-CO" b="1" u="sng" dirty="0" err="1"/>
              <a:t>The</a:t>
            </a:r>
            <a:r>
              <a:rPr lang="es-CO" b="1" u="sng" dirty="0"/>
              <a:t> </a:t>
            </a:r>
            <a:r>
              <a:rPr lang="es-CO" b="1" u="sng" dirty="0" err="1"/>
              <a:t>Stack</a:t>
            </a:r>
            <a:endParaRPr lang="es-CO" b="1" u="sng" dirty="0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88A35916-9978-D58F-9235-9CBE1EC9719D}"/>
              </a:ext>
            </a:extLst>
          </p:cNvPr>
          <p:cNvSpPr txBox="1"/>
          <p:nvPr/>
        </p:nvSpPr>
        <p:spPr>
          <a:xfrm>
            <a:off x="6290325" y="993117"/>
            <a:ext cx="180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buFont typeface="Arial"/>
              <a:buNone/>
            </a:pPr>
            <a:r>
              <a:rPr lang="es-CO" b="1" u="sng" dirty="0" err="1"/>
              <a:t>Deploy</a:t>
            </a:r>
            <a:r>
              <a:rPr lang="es-CO" b="1" u="sng" dirty="0"/>
              <a:t> </a:t>
            </a:r>
            <a:r>
              <a:rPr lang="es-CO" b="1" u="sng" dirty="0" err="1"/>
              <a:t>The</a:t>
            </a:r>
            <a:r>
              <a:rPr lang="es-CO" b="1" u="sng" dirty="0"/>
              <a:t> </a:t>
            </a:r>
            <a:r>
              <a:rPr lang="es-CO" b="1" u="sng" dirty="0" err="1"/>
              <a:t>Stack</a:t>
            </a:r>
            <a:endParaRPr lang="es-CO" b="1" u="sng" dirty="0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D3A7C000-D78B-B517-6F9A-C282FA7282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946" b="98919" l="3871" r="97097">
                        <a14:foregroundMark x1="8710" y1="25946" x2="12581" y2="64324"/>
                        <a14:foregroundMark x1="12581" y1="64324" x2="23548" y2="71351"/>
                        <a14:foregroundMark x1="23548" y1="71351" x2="75806" y2="77297"/>
                        <a14:foregroundMark x1="75806" y1="77297" x2="87742" y2="43784"/>
                        <a14:foregroundMark x1="87742" y1="43784" x2="89355" y2="30811"/>
                        <a14:foregroundMark x1="96129" y1="22162" x2="95161" y2="45405"/>
                        <a14:foregroundMark x1="84194" y1="90811" x2="11935" y2="91892"/>
                        <a14:foregroundMark x1="11935" y1="91892" x2="4839" y2="76757"/>
                        <a14:foregroundMark x1="4839" y1="76757" x2="6452" y2="37838"/>
                        <a14:foregroundMark x1="6452" y1="37838" x2="5161" y2="23784"/>
                        <a14:foregroundMark x1="82903" y1="97297" x2="11613" y2="99459"/>
                        <a14:foregroundMark x1="11613" y1="99459" x2="3871" y2="95135"/>
                        <a14:foregroundMark x1="78710" y1="15676" x2="90000" y2="15676"/>
                        <a14:foregroundMark x1="90645" y1="14595" x2="90645" y2="14595"/>
                        <a14:foregroundMark x1="91935" y1="14054" x2="91935" y2="14054"/>
                        <a14:foregroundMark x1="89032" y1="50270" x2="89032" y2="90270"/>
                        <a14:foregroundMark x1="93226" y1="47568" x2="93226" y2="81622"/>
                        <a14:foregroundMark x1="12258" y1="9189" x2="38065" y2="10270"/>
                        <a14:foregroundMark x1="38065" y1="10270" x2="84516" y2="6486"/>
                        <a14:foregroundMark x1="84516" y1="6486" x2="94839" y2="14054"/>
                        <a14:foregroundMark x1="94839" y1="14054" x2="94516" y2="21622"/>
                        <a14:foregroundMark x1="87419" y1="89189" x2="95161" y2="75135"/>
                        <a14:foregroundMark x1="95161" y1="75135" x2="97097" y2="394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98813" y="3888719"/>
            <a:ext cx="1803184" cy="107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08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3"/>
          <p:cNvSpPr txBox="1">
            <a:spLocks noGrp="1"/>
          </p:cNvSpPr>
          <p:nvPr>
            <p:ph type="title"/>
          </p:nvPr>
        </p:nvSpPr>
        <p:spPr>
          <a:xfrm>
            <a:off x="730825" y="535650"/>
            <a:ext cx="7682400" cy="46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Beneficios</a:t>
            </a:r>
            <a:endParaRPr dirty="0"/>
          </a:p>
        </p:txBody>
      </p:sp>
      <p:cxnSp>
        <p:nvCxnSpPr>
          <p:cNvPr id="325" name="Google Shape;325;p33"/>
          <p:cNvCxnSpPr/>
          <p:nvPr/>
        </p:nvCxnSpPr>
        <p:spPr>
          <a:xfrm>
            <a:off x="3141450" y="1033750"/>
            <a:ext cx="2861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1" name="Google Shape;331;p33"/>
          <p:cNvSpPr txBox="1">
            <a:spLocks noGrp="1"/>
          </p:cNvSpPr>
          <p:nvPr>
            <p:ph type="subTitle" idx="4"/>
          </p:nvPr>
        </p:nvSpPr>
        <p:spPr>
          <a:xfrm>
            <a:off x="1737454" y="2012412"/>
            <a:ext cx="2615100" cy="34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Comunidad y </a:t>
            </a:r>
            <a:r>
              <a:rPr lang="es-ES" dirty="0" err="1"/>
              <a:t>Plugins</a:t>
            </a:r>
            <a:endParaRPr dirty="0"/>
          </a:p>
        </p:txBody>
      </p:sp>
      <p:sp>
        <p:nvSpPr>
          <p:cNvPr id="333" name="Google Shape;333;p33"/>
          <p:cNvSpPr txBox="1">
            <a:spLocks noGrp="1"/>
          </p:cNvSpPr>
          <p:nvPr>
            <p:ph type="subTitle" idx="6"/>
          </p:nvPr>
        </p:nvSpPr>
        <p:spPr>
          <a:xfrm>
            <a:off x="5832988" y="2012412"/>
            <a:ext cx="2615100" cy="34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Interfaz Intuitiva</a:t>
            </a:r>
            <a:endParaRPr dirty="0"/>
          </a:p>
        </p:txBody>
      </p:sp>
      <p:sp>
        <p:nvSpPr>
          <p:cNvPr id="336" name="Google Shape;336;p33"/>
          <p:cNvSpPr/>
          <p:nvPr/>
        </p:nvSpPr>
        <p:spPr>
          <a:xfrm>
            <a:off x="810168" y="1752771"/>
            <a:ext cx="804300" cy="804300"/>
          </a:xfrm>
          <a:prstGeom prst="ellipse">
            <a:avLst/>
          </a:prstGeom>
          <a:solidFill>
            <a:srgbClr val="1874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3"/>
          <p:cNvSpPr/>
          <p:nvPr/>
        </p:nvSpPr>
        <p:spPr>
          <a:xfrm>
            <a:off x="4791447" y="1753925"/>
            <a:ext cx="804300" cy="8043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3"/>
          <p:cNvSpPr txBox="1"/>
          <p:nvPr/>
        </p:nvSpPr>
        <p:spPr>
          <a:xfrm rot="-734331">
            <a:off x="-282492" y="412264"/>
            <a:ext cx="1774633" cy="438378"/>
          </a:xfrm>
          <a:prstGeom prst="rect">
            <a:avLst/>
          </a:prstGeom>
          <a:solidFill>
            <a:srgbClr val="18749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dirty="0">
                <a:solidFill>
                  <a:schemeClr val="accent2"/>
                </a:solidFill>
                <a:latin typeface="Jost SemiBold"/>
                <a:ea typeface="Jost SemiBold"/>
                <a:cs typeface="Jost SemiBold"/>
                <a:sym typeface="Jost SemiBold"/>
              </a:rPr>
              <a:t>Grafana</a:t>
            </a:r>
            <a:endParaRPr sz="1900" dirty="0">
              <a:solidFill>
                <a:schemeClr val="accent2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grpSp>
        <p:nvGrpSpPr>
          <p:cNvPr id="32" name="Google Shape;9717;p70">
            <a:extLst>
              <a:ext uri="{FF2B5EF4-FFF2-40B4-BE49-F238E27FC236}">
                <a16:creationId xmlns:a16="http://schemas.microsoft.com/office/drawing/2014/main" id="{4A4118B7-CBEC-419E-B0CC-9FCA81D58465}"/>
              </a:ext>
            </a:extLst>
          </p:cNvPr>
          <p:cNvGrpSpPr/>
          <p:nvPr/>
        </p:nvGrpSpPr>
        <p:grpSpPr>
          <a:xfrm>
            <a:off x="5028688" y="2042870"/>
            <a:ext cx="350371" cy="224918"/>
            <a:chOff x="5411225" y="2726350"/>
            <a:chExt cx="296950" cy="190625"/>
          </a:xfrm>
          <a:solidFill>
            <a:schemeClr val="accent2"/>
          </a:solidFill>
        </p:grpSpPr>
        <p:sp>
          <p:nvSpPr>
            <p:cNvPr id="33" name="Google Shape;9718;p70">
              <a:extLst>
                <a:ext uri="{FF2B5EF4-FFF2-40B4-BE49-F238E27FC236}">
                  <a16:creationId xmlns:a16="http://schemas.microsoft.com/office/drawing/2014/main" id="{1A42D3A9-C10A-4779-BEAC-4AAEA679D143}"/>
                </a:ext>
              </a:extLst>
            </p:cNvPr>
            <p:cNvSpPr/>
            <p:nvPr/>
          </p:nvSpPr>
          <p:spPr>
            <a:xfrm>
              <a:off x="5534100" y="2794875"/>
              <a:ext cx="52000" cy="51225"/>
            </a:xfrm>
            <a:custGeom>
              <a:avLst/>
              <a:gdLst/>
              <a:ahLst/>
              <a:cxnLst/>
              <a:rect l="l" t="t" r="r" b="b"/>
              <a:pathLst>
                <a:path w="2080" h="2049" extrusionOk="0">
                  <a:moveTo>
                    <a:pt x="1009" y="662"/>
                  </a:moveTo>
                  <a:cubicBezTo>
                    <a:pt x="1229" y="662"/>
                    <a:pt x="1387" y="851"/>
                    <a:pt x="1387" y="1040"/>
                  </a:cubicBezTo>
                  <a:cubicBezTo>
                    <a:pt x="1387" y="1229"/>
                    <a:pt x="1229" y="1387"/>
                    <a:pt x="1009" y="1387"/>
                  </a:cubicBezTo>
                  <a:cubicBezTo>
                    <a:pt x="819" y="1387"/>
                    <a:pt x="662" y="1229"/>
                    <a:pt x="662" y="1040"/>
                  </a:cubicBezTo>
                  <a:cubicBezTo>
                    <a:pt x="662" y="851"/>
                    <a:pt x="819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39"/>
                    <a:pt x="473" y="2048"/>
                    <a:pt x="1009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80" y="473"/>
                    <a:pt x="1607" y="0"/>
                    <a:pt x="10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719;p70">
              <a:extLst>
                <a:ext uri="{FF2B5EF4-FFF2-40B4-BE49-F238E27FC236}">
                  <a16:creationId xmlns:a16="http://schemas.microsoft.com/office/drawing/2014/main" id="{2F72087E-DF66-4849-BF7C-CE13FB2C5F4E}"/>
                </a:ext>
              </a:extLst>
            </p:cNvPr>
            <p:cNvSpPr/>
            <p:nvPr/>
          </p:nvSpPr>
          <p:spPr>
            <a:xfrm>
              <a:off x="5411225" y="2726350"/>
              <a:ext cx="296950" cy="190625"/>
            </a:xfrm>
            <a:custGeom>
              <a:avLst/>
              <a:gdLst/>
              <a:ahLst/>
              <a:cxnLst/>
              <a:rect l="l" t="t" r="r" b="b"/>
              <a:pathLst>
                <a:path w="11878" h="7625" extrusionOk="0">
                  <a:moveTo>
                    <a:pt x="5924" y="662"/>
                  </a:moveTo>
                  <a:cubicBezTo>
                    <a:pt x="7404" y="662"/>
                    <a:pt x="8759" y="1576"/>
                    <a:pt x="9641" y="2332"/>
                  </a:cubicBezTo>
                  <a:cubicBezTo>
                    <a:pt x="9736" y="2395"/>
                    <a:pt x="9830" y="2489"/>
                    <a:pt x="9925" y="2584"/>
                  </a:cubicBezTo>
                  <a:cubicBezTo>
                    <a:pt x="8696" y="2080"/>
                    <a:pt x="7278" y="1733"/>
                    <a:pt x="5924" y="1733"/>
                  </a:cubicBezTo>
                  <a:cubicBezTo>
                    <a:pt x="4569" y="1733"/>
                    <a:pt x="3183" y="2080"/>
                    <a:pt x="1954" y="2584"/>
                  </a:cubicBezTo>
                  <a:cubicBezTo>
                    <a:pt x="2048" y="2521"/>
                    <a:pt x="2111" y="2458"/>
                    <a:pt x="2206" y="2395"/>
                  </a:cubicBezTo>
                  <a:cubicBezTo>
                    <a:pt x="3151" y="1544"/>
                    <a:pt x="4474" y="662"/>
                    <a:pt x="5924" y="662"/>
                  </a:cubicBezTo>
                  <a:close/>
                  <a:moveTo>
                    <a:pt x="5924" y="2426"/>
                  </a:moveTo>
                  <a:cubicBezTo>
                    <a:pt x="6333" y="2426"/>
                    <a:pt x="6711" y="2489"/>
                    <a:pt x="7089" y="2521"/>
                  </a:cubicBezTo>
                  <a:cubicBezTo>
                    <a:pt x="7467" y="2836"/>
                    <a:pt x="7656" y="3308"/>
                    <a:pt x="7656" y="3813"/>
                  </a:cubicBezTo>
                  <a:cubicBezTo>
                    <a:pt x="7656" y="4758"/>
                    <a:pt x="6869" y="5545"/>
                    <a:pt x="5924" y="5545"/>
                  </a:cubicBezTo>
                  <a:cubicBezTo>
                    <a:pt x="4978" y="5545"/>
                    <a:pt x="4191" y="4758"/>
                    <a:pt x="4191" y="3813"/>
                  </a:cubicBezTo>
                  <a:cubicBezTo>
                    <a:pt x="4191" y="3308"/>
                    <a:pt x="4411" y="2836"/>
                    <a:pt x="4789" y="2521"/>
                  </a:cubicBezTo>
                  <a:cubicBezTo>
                    <a:pt x="5136" y="2489"/>
                    <a:pt x="5545" y="2426"/>
                    <a:pt x="5924" y="2426"/>
                  </a:cubicBezTo>
                  <a:close/>
                  <a:moveTo>
                    <a:pt x="3781" y="2710"/>
                  </a:moveTo>
                  <a:lnTo>
                    <a:pt x="3781" y="2710"/>
                  </a:lnTo>
                  <a:cubicBezTo>
                    <a:pt x="3624" y="3056"/>
                    <a:pt x="3498" y="3434"/>
                    <a:pt x="3498" y="3813"/>
                  </a:cubicBezTo>
                  <a:cubicBezTo>
                    <a:pt x="3498" y="5167"/>
                    <a:pt x="4600" y="6270"/>
                    <a:pt x="5924" y="6270"/>
                  </a:cubicBezTo>
                  <a:cubicBezTo>
                    <a:pt x="7278" y="6270"/>
                    <a:pt x="8381" y="5167"/>
                    <a:pt x="8381" y="3813"/>
                  </a:cubicBezTo>
                  <a:cubicBezTo>
                    <a:pt x="8381" y="3434"/>
                    <a:pt x="8286" y="3056"/>
                    <a:pt x="8097" y="2710"/>
                  </a:cubicBezTo>
                  <a:lnTo>
                    <a:pt x="8097" y="2710"/>
                  </a:lnTo>
                  <a:cubicBezTo>
                    <a:pt x="9137" y="2993"/>
                    <a:pt x="10145" y="3434"/>
                    <a:pt x="11027" y="3907"/>
                  </a:cubicBezTo>
                  <a:cubicBezTo>
                    <a:pt x="10744" y="4222"/>
                    <a:pt x="10240" y="4789"/>
                    <a:pt x="9547" y="5356"/>
                  </a:cubicBezTo>
                  <a:cubicBezTo>
                    <a:pt x="8601" y="6144"/>
                    <a:pt x="7310" y="6932"/>
                    <a:pt x="5924" y="6932"/>
                  </a:cubicBezTo>
                  <a:cubicBezTo>
                    <a:pt x="4474" y="6932"/>
                    <a:pt x="3088" y="6018"/>
                    <a:pt x="2237" y="5262"/>
                  </a:cubicBezTo>
                  <a:cubicBezTo>
                    <a:pt x="1607" y="4726"/>
                    <a:pt x="1135" y="4222"/>
                    <a:pt x="851" y="3907"/>
                  </a:cubicBezTo>
                  <a:cubicBezTo>
                    <a:pt x="1733" y="3371"/>
                    <a:pt x="2710" y="2962"/>
                    <a:pt x="3781" y="2710"/>
                  </a:cubicBezTo>
                  <a:close/>
                  <a:moveTo>
                    <a:pt x="5924" y="0"/>
                  </a:moveTo>
                  <a:cubicBezTo>
                    <a:pt x="4411" y="0"/>
                    <a:pt x="2931" y="820"/>
                    <a:pt x="1765" y="1796"/>
                  </a:cubicBezTo>
                  <a:cubicBezTo>
                    <a:pt x="725" y="2678"/>
                    <a:pt x="95" y="3592"/>
                    <a:pt x="64" y="3624"/>
                  </a:cubicBezTo>
                  <a:cubicBezTo>
                    <a:pt x="1" y="3750"/>
                    <a:pt x="1" y="3907"/>
                    <a:pt x="64" y="4002"/>
                  </a:cubicBezTo>
                  <a:cubicBezTo>
                    <a:pt x="95" y="4065"/>
                    <a:pt x="725" y="4915"/>
                    <a:pt x="1765" y="5829"/>
                  </a:cubicBezTo>
                  <a:cubicBezTo>
                    <a:pt x="2931" y="6805"/>
                    <a:pt x="4348" y="7625"/>
                    <a:pt x="5924" y="7625"/>
                  </a:cubicBezTo>
                  <a:cubicBezTo>
                    <a:pt x="7436" y="7625"/>
                    <a:pt x="8759" y="6900"/>
                    <a:pt x="9925" y="5955"/>
                  </a:cubicBezTo>
                  <a:cubicBezTo>
                    <a:pt x="10712" y="5325"/>
                    <a:pt x="11374" y="4600"/>
                    <a:pt x="11815" y="4002"/>
                  </a:cubicBezTo>
                  <a:cubicBezTo>
                    <a:pt x="11878" y="3907"/>
                    <a:pt x="11878" y="3750"/>
                    <a:pt x="11815" y="3624"/>
                  </a:cubicBezTo>
                  <a:cubicBezTo>
                    <a:pt x="11752" y="3592"/>
                    <a:pt x="11122" y="2710"/>
                    <a:pt x="10114" y="1796"/>
                  </a:cubicBezTo>
                  <a:cubicBezTo>
                    <a:pt x="8916" y="820"/>
                    <a:pt x="7499" y="0"/>
                    <a:pt x="59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9575;p70">
            <a:extLst>
              <a:ext uri="{FF2B5EF4-FFF2-40B4-BE49-F238E27FC236}">
                <a16:creationId xmlns:a16="http://schemas.microsoft.com/office/drawing/2014/main" id="{52509826-81D8-4317-AE6E-43D19C7645A0}"/>
              </a:ext>
            </a:extLst>
          </p:cNvPr>
          <p:cNvGrpSpPr/>
          <p:nvPr/>
        </p:nvGrpSpPr>
        <p:grpSpPr>
          <a:xfrm>
            <a:off x="1024616" y="1965210"/>
            <a:ext cx="366269" cy="366732"/>
            <a:chOff x="-61784125" y="1931250"/>
            <a:chExt cx="316650" cy="317050"/>
          </a:xfrm>
          <a:solidFill>
            <a:schemeClr val="accent2"/>
          </a:solidFill>
        </p:grpSpPr>
        <p:sp>
          <p:nvSpPr>
            <p:cNvPr id="36" name="Google Shape;9576;p70">
              <a:extLst>
                <a:ext uri="{FF2B5EF4-FFF2-40B4-BE49-F238E27FC236}">
                  <a16:creationId xmlns:a16="http://schemas.microsoft.com/office/drawing/2014/main" id="{BFB89E84-CD59-4EDC-9219-FBCDBC98E95E}"/>
                </a:ext>
              </a:extLst>
            </p:cNvPr>
            <p:cNvSpPr/>
            <p:nvPr/>
          </p:nvSpPr>
          <p:spPr>
            <a:xfrm>
              <a:off x="-61688025" y="1931250"/>
              <a:ext cx="124450" cy="134300"/>
            </a:xfrm>
            <a:custGeom>
              <a:avLst/>
              <a:gdLst/>
              <a:ahLst/>
              <a:cxnLst/>
              <a:rect l="l" t="t" r="r" b="b"/>
              <a:pathLst>
                <a:path w="4978" h="5372" extrusionOk="0">
                  <a:moveTo>
                    <a:pt x="2497" y="845"/>
                  </a:moveTo>
                  <a:cubicBezTo>
                    <a:pt x="2709" y="845"/>
                    <a:pt x="2922" y="922"/>
                    <a:pt x="3088" y="1087"/>
                  </a:cubicBezTo>
                  <a:cubicBezTo>
                    <a:pt x="3277" y="1276"/>
                    <a:pt x="3340" y="1591"/>
                    <a:pt x="3277" y="1906"/>
                  </a:cubicBezTo>
                  <a:cubicBezTo>
                    <a:pt x="3182" y="2190"/>
                    <a:pt x="2993" y="2410"/>
                    <a:pt x="2709" y="2442"/>
                  </a:cubicBezTo>
                  <a:cubicBezTo>
                    <a:pt x="2625" y="2467"/>
                    <a:pt x="2545" y="2479"/>
                    <a:pt x="2469" y="2479"/>
                  </a:cubicBezTo>
                  <a:cubicBezTo>
                    <a:pt x="2259" y="2479"/>
                    <a:pt x="2075" y="2391"/>
                    <a:pt x="1890" y="2253"/>
                  </a:cubicBezTo>
                  <a:cubicBezTo>
                    <a:pt x="1701" y="2032"/>
                    <a:pt x="1607" y="1717"/>
                    <a:pt x="1701" y="1434"/>
                  </a:cubicBezTo>
                  <a:cubicBezTo>
                    <a:pt x="1800" y="1059"/>
                    <a:pt x="2145" y="845"/>
                    <a:pt x="2497" y="845"/>
                  </a:cubicBezTo>
                  <a:close/>
                  <a:moveTo>
                    <a:pt x="2520" y="3324"/>
                  </a:moveTo>
                  <a:cubicBezTo>
                    <a:pt x="3277" y="3324"/>
                    <a:pt x="3907" y="3828"/>
                    <a:pt x="4096" y="4553"/>
                  </a:cubicBezTo>
                  <a:lnTo>
                    <a:pt x="914" y="4553"/>
                  </a:lnTo>
                  <a:cubicBezTo>
                    <a:pt x="1103" y="3828"/>
                    <a:pt x="1733" y="3324"/>
                    <a:pt x="2520" y="3324"/>
                  </a:cubicBezTo>
                  <a:close/>
                  <a:moveTo>
                    <a:pt x="2510" y="1"/>
                  </a:moveTo>
                  <a:cubicBezTo>
                    <a:pt x="1805" y="1"/>
                    <a:pt x="1113" y="455"/>
                    <a:pt x="914" y="1213"/>
                  </a:cubicBezTo>
                  <a:cubicBezTo>
                    <a:pt x="756" y="1780"/>
                    <a:pt x="914" y="2347"/>
                    <a:pt x="1292" y="2789"/>
                  </a:cubicBezTo>
                  <a:cubicBezTo>
                    <a:pt x="567" y="3198"/>
                    <a:pt x="0" y="3986"/>
                    <a:pt x="0" y="4931"/>
                  </a:cubicBezTo>
                  <a:cubicBezTo>
                    <a:pt x="0" y="5183"/>
                    <a:pt x="189" y="5372"/>
                    <a:pt x="441" y="5372"/>
                  </a:cubicBezTo>
                  <a:lnTo>
                    <a:pt x="4568" y="5372"/>
                  </a:lnTo>
                  <a:cubicBezTo>
                    <a:pt x="4820" y="5372"/>
                    <a:pt x="4978" y="5183"/>
                    <a:pt x="4978" y="4931"/>
                  </a:cubicBezTo>
                  <a:cubicBezTo>
                    <a:pt x="4978" y="3986"/>
                    <a:pt x="4442" y="3198"/>
                    <a:pt x="3718" y="2789"/>
                  </a:cubicBezTo>
                  <a:cubicBezTo>
                    <a:pt x="3907" y="2568"/>
                    <a:pt x="4033" y="2347"/>
                    <a:pt x="4096" y="2064"/>
                  </a:cubicBezTo>
                  <a:cubicBezTo>
                    <a:pt x="4253" y="1528"/>
                    <a:pt x="4096" y="930"/>
                    <a:pt x="3655" y="489"/>
                  </a:cubicBezTo>
                  <a:cubicBezTo>
                    <a:pt x="3331" y="153"/>
                    <a:pt x="2918" y="1"/>
                    <a:pt x="25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577;p70">
              <a:extLst>
                <a:ext uri="{FF2B5EF4-FFF2-40B4-BE49-F238E27FC236}">
                  <a16:creationId xmlns:a16="http://schemas.microsoft.com/office/drawing/2014/main" id="{E595699C-E3E9-4FE8-AD5C-6CA38CC24FC2}"/>
                </a:ext>
              </a:extLst>
            </p:cNvPr>
            <p:cNvSpPr/>
            <p:nvPr/>
          </p:nvSpPr>
          <p:spPr>
            <a:xfrm>
              <a:off x="-61784125" y="2113325"/>
              <a:ext cx="124450" cy="134975"/>
            </a:xfrm>
            <a:custGeom>
              <a:avLst/>
              <a:gdLst/>
              <a:ahLst/>
              <a:cxnLst/>
              <a:rect l="l" t="t" r="r" b="b"/>
              <a:pathLst>
                <a:path w="4978" h="5399" extrusionOk="0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7" y="2491"/>
                  </a:cubicBezTo>
                  <a:cubicBezTo>
                    <a:pt x="2261" y="2491"/>
                    <a:pt x="2058" y="2415"/>
                    <a:pt x="1891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458" y="3319"/>
                  </a:moveTo>
                  <a:cubicBezTo>
                    <a:pt x="3245" y="3319"/>
                    <a:pt x="3907" y="3854"/>
                    <a:pt x="4096" y="4547"/>
                  </a:cubicBezTo>
                  <a:lnTo>
                    <a:pt x="883" y="4547"/>
                  </a:lnTo>
                  <a:cubicBezTo>
                    <a:pt x="1040" y="3886"/>
                    <a:pt x="1733" y="3319"/>
                    <a:pt x="2458" y="3319"/>
                  </a:cubicBezTo>
                  <a:close/>
                  <a:moveTo>
                    <a:pt x="2509" y="1"/>
                  </a:moveTo>
                  <a:cubicBezTo>
                    <a:pt x="1812" y="1"/>
                    <a:pt x="1143" y="437"/>
                    <a:pt x="946" y="1208"/>
                  </a:cubicBezTo>
                  <a:cubicBezTo>
                    <a:pt x="788" y="1806"/>
                    <a:pt x="946" y="2342"/>
                    <a:pt x="1324" y="2783"/>
                  </a:cubicBezTo>
                  <a:cubicBezTo>
                    <a:pt x="568" y="3224"/>
                    <a:pt x="32" y="4012"/>
                    <a:pt x="32" y="4957"/>
                  </a:cubicBezTo>
                  <a:cubicBezTo>
                    <a:pt x="0" y="5209"/>
                    <a:pt x="189" y="5398"/>
                    <a:pt x="410" y="5398"/>
                  </a:cubicBezTo>
                  <a:lnTo>
                    <a:pt x="4569" y="5398"/>
                  </a:lnTo>
                  <a:cubicBezTo>
                    <a:pt x="4789" y="5398"/>
                    <a:pt x="4978" y="5209"/>
                    <a:pt x="4978" y="4988"/>
                  </a:cubicBezTo>
                  <a:cubicBezTo>
                    <a:pt x="4978" y="4043"/>
                    <a:pt x="4474" y="3256"/>
                    <a:pt x="3718" y="2815"/>
                  </a:cubicBezTo>
                  <a:cubicBezTo>
                    <a:pt x="3939" y="2626"/>
                    <a:pt x="4033" y="2374"/>
                    <a:pt x="4128" y="2090"/>
                  </a:cubicBezTo>
                  <a:cubicBezTo>
                    <a:pt x="4285" y="1523"/>
                    <a:pt x="4128" y="924"/>
                    <a:pt x="3687" y="483"/>
                  </a:cubicBezTo>
                  <a:cubicBezTo>
                    <a:pt x="3346" y="155"/>
                    <a:pt x="2923" y="1"/>
                    <a:pt x="25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578;p70">
              <a:extLst>
                <a:ext uri="{FF2B5EF4-FFF2-40B4-BE49-F238E27FC236}">
                  <a16:creationId xmlns:a16="http://schemas.microsoft.com/office/drawing/2014/main" id="{6CA4333E-C549-47E9-9521-7786B18CFC05}"/>
                </a:ext>
              </a:extLst>
            </p:cNvPr>
            <p:cNvSpPr/>
            <p:nvPr/>
          </p:nvSpPr>
          <p:spPr>
            <a:xfrm>
              <a:off x="-61591150" y="2113325"/>
              <a:ext cx="123675" cy="134175"/>
            </a:xfrm>
            <a:custGeom>
              <a:avLst/>
              <a:gdLst/>
              <a:ahLst/>
              <a:cxnLst/>
              <a:rect l="l" t="t" r="r" b="b"/>
              <a:pathLst>
                <a:path w="4947" h="5367" extrusionOk="0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6" y="2491"/>
                  </a:cubicBezTo>
                  <a:cubicBezTo>
                    <a:pt x="2261" y="2491"/>
                    <a:pt x="2057" y="2415"/>
                    <a:pt x="1890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521" y="3382"/>
                  </a:moveTo>
                  <a:cubicBezTo>
                    <a:pt x="3308" y="3382"/>
                    <a:pt x="3938" y="3886"/>
                    <a:pt x="4127" y="4579"/>
                  </a:cubicBezTo>
                  <a:lnTo>
                    <a:pt x="882" y="4579"/>
                  </a:lnTo>
                  <a:cubicBezTo>
                    <a:pt x="1103" y="3886"/>
                    <a:pt x="1733" y="3382"/>
                    <a:pt x="2521" y="3382"/>
                  </a:cubicBezTo>
                  <a:close/>
                  <a:moveTo>
                    <a:pt x="2467" y="1"/>
                  </a:moveTo>
                  <a:cubicBezTo>
                    <a:pt x="1761" y="1"/>
                    <a:pt x="1080" y="437"/>
                    <a:pt x="882" y="1208"/>
                  </a:cubicBezTo>
                  <a:cubicBezTo>
                    <a:pt x="725" y="1806"/>
                    <a:pt x="882" y="2342"/>
                    <a:pt x="1292" y="2783"/>
                  </a:cubicBezTo>
                  <a:cubicBezTo>
                    <a:pt x="536" y="3224"/>
                    <a:pt x="0" y="4012"/>
                    <a:pt x="0" y="4957"/>
                  </a:cubicBezTo>
                  <a:cubicBezTo>
                    <a:pt x="0" y="5178"/>
                    <a:pt x="189" y="5367"/>
                    <a:pt x="378" y="5367"/>
                  </a:cubicBezTo>
                  <a:lnTo>
                    <a:pt x="4505" y="5367"/>
                  </a:lnTo>
                  <a:cubicBezTo>
                    <a:pt x="4757" y="5367"/>
                    <a:pt x="4946" y="5178"/>
                    <a:pt x="4946" y="4957"/>
                  </a:cubicBezTo>
                  <a:cubicBezTo>
                    <a:pt x="4946" y="4075"/>
                    <a:pt x="4442" y="3256"/>
                    <a:pt x="3686" y="2815"/>
                  </a:cubicBezTo>
                  <a:cubicBezTo>
                    <a:pt x="3875" y="2626"/>
                    <a:pt x="4001" y="2374"/>
                    <a:pt x="4096" y="2090"/>
                  </a:cubicBezTo>
                  <a:cubicBezTo>
                    <a:pt x="4253" y="1523"/>
                    <a:pt x="4096" y="924"/>
                    <a:pt x="3655" y="483"/>
                  </a:cubicBezTo>
                  <a:cubicBezTo>
                    <a:pt x="3314" y="155"/>
                    <a:pt x="2887" y="1"/>
                    <a:pt x="24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579;p70">
              <a:extLst>
                <a:ext uri="{FF2B5EF4-FFF2-40B4-BE49-F238E27FC236}">
                  <a16:creationId xmlns:a16="http://schemas.microsoft.com/office/drawing/2014/main" id="{E64F497A-A612-4EB4-899A-29F4D0978D5A}"/>
                </a:ext>
              </a:extLst>
            </p:cNvPr>
            <p:cNvSpPr/>
            <p:nvPr/>
          </p:nvSpPr>
          <p:spPr>
            <a:xfrm>
              <a:off x="-61677800" y="2072225"/>
              <a:ext cx="106350" cy="62450"/>
            </a:xfrm>
            <a:custGeom>
              <a:avLst/>
              <a:gdLst/>
              <a:ahLst/>
              <a:cxnLst/>
              <a:rect l="l" t="t" r="r" b="b"/>
              <a:pathLst>
                <a:path w="4254" h="2498" extrusionOk="0">
                  <a:moveTo>
                    <a:pt x="2096" y="1"/>
                  </a:moveTo>
                  <a:cubicBezTo>
                    <a:pt x="1985" y="1"/>
                    <a:pt x="1875" y="48"/>
                    <a:pt x="1796" y="142"/>
                  </a:cubicBezTo>
                  <a:lnTo>
                    <a:pt x="158" y="1781"/>
                  </a:lnTo>
                  <a:cubicBezTo>
                    <a:pt x="1" y="1938"/>
                    <a:pt x="1" y="2222"/>
                    <a:pt x="158" y="2379"/>
                  </a:cubicBezTo>
                  <a:cubicBezTo>
                    <a:pt x="237" y="2458"/>
                    <a:pt x="339" y="2497"/>
                    <a:pt x="442" y="2497"/>
                  </a:cubicBezTo>
                  <a:cubicBezTo>
                    <a:pt x="544" y="2497"/>
                    <a:pt x="646" y="2458"/>
                    <a:pt x="725" y="2379"/>
                  </a:cubicBezTo>
                  <a:lnTo>
                    <a:pt x="2111" y="993"/>
                  </a:lnTo>
                  <a:lnTo>
                    <a:pt x="3498" y="2379"/>
                  </a:lnTo>
                  <a:cubicBezTo>
                    <a:pt x="3576" y="2458"/>
                    <a:pt x="3687" y="2497"/>
                    <a:pt x="3797" y="2497"/>
                  </a:cubicBezTo>
                  <a:cubicBezTo>
                    <a:pt x="3907" y="2497"/>
                    <a:pt x="4017" y="2458"/>
                    <a:pt x="4096" y="2379"/>
                  </a:cubicBezTo>
                  <a:cubicBezTo>
                    <a:pt x="4254" y="2222"/>
                    <a:pt x="4254" y="1938"/>
                    <a:pt x="4096" y="1781"/>
                  </a:cubicBezTo>
                  <a:lnTo>
                    <a:pt x="2395" y="142"/>
                  </a:lnTo>
                  <a:cubicBezTo>
                    <a:pt x="2316" y="48"/>
                    <a:pt x="2206" y="1"/>
                    <a:pt x="2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AutoShape 2" descr="grot">
            <a:extLst>
              <a:ext uri="{FF2B5EF4-FFF2-40B4-BE49-F238E27FC236}">
                <a16:creationId xmlns:a16="http://schemas.microsoft.com/office/drawing/2014/main" id="{027B2E3F-ED58-EACC-B2CB-486C87765D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599" y="2419349"/>
            <a:ext cx="2232485" cy="223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3" name="Google Shape;336;p33">
            <a:extLst>
              <a:ext uri="{FF2B5EF4-FFF2-40B4-BE49-F238E27FC236}">
                <a16:creationId xmlns:a16="http://schemas.microsoft.com/office/drawing/2014/main" id="{1D82B4CF-3512-DEE0-0CF8-241BCCB00451}"/>
              </a:ext>
            </a:extLst>
          </p:cNvPr>
          <p:cNvSpPr/>
          <p:nvPr/>
        </p:nvSpPr>
        <p:spPr>
          <a:xfrm>
            <a:off x="810168" y="2977352"/>
            <a:ext cx="804300" cy="804300"/>
          </a:xfrm>
          <a:prstGeom prst="ellipse">
            <a:avLst/>
          </a:prstGeom>
          <a:solidFill>
            <a:srgbClr val="F15A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Picture 4" descr="Grafana Champions | Grafana Labs">
            <a:extLst>
              <a:ext uri="{FF2B5EF4-FFF2-40B4-BE49-F238E27FC236}">
                <a16:creationId xmlns:a16="http://schemas.microsoft.com/office/drawing/2014/main" id="{D44ED6F9-CD32-F759-26F4-DD4A88A7E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31" t="38854" r="31247"/>
          <a:stretch/>
        </p:blipFill>
        <p:spPr bwMode="auto">
          <a:xfrm>
            <a:off x="983116" y="3185783"/>
            <a:ext cx="483551" cy="38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331;p33">
            <a:extLst>
              <a:ext uri="{FF2B5EF4-FFF2-40B4-BE49-F238E27FC236}">
                <a16:creationId xmlns:a16="http://schemas.microsoft.com/office/drawing/2014/main" id="{1E741CB0-949E-CDE9-0BD6-B78EFAD57ECA}"/>
              </a:ext>
            </a:extLst>
          </p:cNvPr>
          <p:cNvSpPr txBox="1">
            <a:spLocks/>
          </p:cNvSpPr>
          <p:nvPr/>
        </p:nvSpPr>
        <p:spPr>
          <a:xfrm>
            <a:off x="1787416" y="3162823"/>
            <a:ext cx="26151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accent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pPr marL="0" indent="0"/>
            <a:r>
              <a:rPr lang="es-ES" dirty="0" err="1"/>
              <a:t>Grot</a:t>
            </a:r>
            <a:r>
              <a:rPr lang="es-ES" dirty="0"/>
              <a:t> : IA</a:t>
            </a:r>
          </a:p>
        </p:txBody>
      </p:sp>
      <p:sp>
        <p:nvSpPr>
          <p:cNvPr id="16" name="Google Shape;337;p33">
            <a:extLst>
              <a:ext uri="{FF2B5EF4-FFF2-40B4-BE49-F238E27FC236}">
                <a16:creationId xmlns:a16="http://schemas.microsoft.com/office/drawing/2014/main" id="{0D58601A-F798-98CC-F16E-AC2914AB0B57}"/>
              </a:ext>
            </a:extLst>
          </p:cNvPr>
          <p:cNvSpPr/>
          <p:nvPr/>
        </p:nvSpPr>
        <p:spPr>
          <a:xfrm>
            <a:off x="4832873" y="2977352"/>
            <a:ext cx="804300" cy="804300"/>
          </a:xfrm>
          <a:prstGeom prst="ellipse">
            <a:avLst/>
          </a:prstGeom>
          <a:solidFill>
            <a:srgbClr val="36AE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9569;p70">
            <a:extLst>
              <a:ext uri="{FF2B5EF4-FFF2-40B4-BE49-F238E27FC236}">
                <a16:creationId xmlns:a16="http://schemas.microsoft.com/office/drawing/2014/main" id="{492B2117-0279-A62C-92A5-18F5E2399304}"/>
              </a:ext>
            </a:extLst>
          </p:cNvPr>
          <p:cNvGrpSpPr/>
          <p:nvPr/>
        </p:nvGrpSpPr>
        <p:grpSpPr>
          <a:xfrm>
            <a:off x="5050066" y="3207977"/>
            <a:ext cx="369913" cy="368554"/>
            <a:chOff x="-63666569" y="2278975"/>
            <a:chExt cx="319800" cy="318625"/>
          </a:xfrm>
          <a:solidFill>
            <a:schemeClr val="accent2"/>
          </a:solidFill>
        </p:grpSpPr>
        <p:sp>
          <p:nvSpPr>
            <p:cNvPr id="18" name="Google Shape;9570;p70">
              <a:extLst>
                <a:ext uri="{FF2B5EF4-FFF2-40B4-BE49-F238E27FC236}">
                  <a16:creationId xmlns:a16="http://schemas.microsoft.com/office/drawing/2014/main" id="{47CBABFB-2FD8-AAF2-7245-E148B1D8112B}"/>
                </a:ext>
              </a:extLst>
            </p:cNvPr>
            <p:cNvSpPr/>
            <p:nvPr/>
          </p:nvSpPr>
          <p:spPr>
            <a:xfrm>
              <a:off x="-63481450" y="2309700"/>
              <a:ext cx="62225" cy="146525"/>
            </a:xfrm>
            <a:custGeom>
              <a:avLst/>
              <a:gdLst/>
              <a:ahLst/>
              <a:cxnLst/>
              <a:rect l="l" t="t" r="r" b="b"/>
              <a:pathLst>
                <a:path w="2489" h="5861" extrusionOk="0">
                  <a:moveTo>
                    <a:pt x="1229" y="0"/>
                  </a:moveTo>
                  <a:cubicBezTo>
                    <a:pt x="977" y="0"/>
                    <a:pt x="819" y="189"/>
                    <a:pt x="819" y="441"/>
                  </a:cubicBezTo>
                  <a:lnTo>
                    <a:pt x="819" y="694"/>
                  </a:lnTo>
                  <a:cubicBezTo>
                    <a:pt x="347" y="883"/>
                    <a:pt x="0" y="1324"/>
                    <a:pt x="0" y="1891"/>
                  </a:cubicBezTo>
                  <a:cubicBezTo>
                    <a:pt x="0" y="2552"/>
                    <a:pt x="536" y="2962"/>
                    <a:pt x="977" y="3277"/>
                  </a:cubicBezTo>
                  <a:cubicBezTo>
                    <a:pt x="1292" y="3497"/>
                    <a:pt x="1638" y="3749"/>
                    <a:pt x="1638" y="3970"/>
                  </a:cubicBezTo>
                  <a:cubicBezTo>
                    <a:pt x="1607" y="4254"/>
                    <a:pt x="1418" y="4411"/>
                    <a:pt x="1197" y="4411"/>
                  </a:cubicBezTo>
                  <a:cubicBezTo>
                    <a:pt x="977" y="4411"/>
                    <a:pt x="819" y="4222"/>
                    <a:pt x="819" y="3970"/>
                  </a:cubicBezTo>
                  <a:cubicBezTo>
                    <a:pt x="819" y="3749"/>
                    <a:pt x="630" y="3560"/>
                    <a:pt x="410" y="3560"/>
                  </a:cubicBezTo>
                  <a:cubicBezTo>
                    <a:pt x="189" y="3560"/>
                    <a:pt x="0" y="3749"/>
                    <a:pt x="0" y="3970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19"/>
                  </a:lnTo>
                  <a:cubicBezTo>
                    <a:pt x="819" y="5671"/>
                    <a:pt x="1008" y="5860"/>
                    <a:pt x="1197" y="5860"/>
                  </a:cubicBezTo>
                  <a:cubicBezTo>
                    <a:pt x="1449" y="5860"/>
                    <a:pt x="1638" y="5671"/>
                    <a:pt x="1638" y="5419"/>
                  </a:cubicBezTo>
                  <a:lnTo>
                    <a:pt x="1638" y="5167"/>
                  </a:lnTo>
                  <a:cubicBezTo>
                    <a:pt x="2111" y="5010"/>
                    <a:pt x="2489" y="4537"/>
                    <a:pt x="2489" y="3970"/>
                  </a:cubicBezTo>
                  <a:cubicBezTo>
                    <a:pt x="2489" y="3308"/>
                    <a:pt x="1922" y="2930"/>
                    <a:pt x="1481" y="2615"/>
                  </a:cubicBezTo>
                  <a:cubicBezTo>
                    <a:pt x="1166" y="2363"/>
                    <a:pt x="819" y="2143"/>
                    <a:pt x="819" y="1891"/>
                  </a:cubicBezTo>
                  <a:cubicBezTo>
                    <a:pt x="819" y="1670"/>
                    <a:pt x="1008" y="1450"/>
                    <a:pt x="1229" y="1450"/>
                  </a:cubicBezTo>
                  <a:cubicBezTo>
                    <a:pt x="1449" y="1450"/>
                    <a:pt x="1638" y="1670"/>
                    <a:pt x="1638" y="1891"/>
                  </a:cubicBezTo>
                  <a:cubicBezTo>
                    <a:pt x="1638" y="2111"/>
                    <a:pt x="1859" y="2332"/>
                    <a:pt x="2048" y="2332"/>
                  </a:cubicBezTo>
                  <a:cubicBezTo>
                    <a:pt x="2269" y="2332"/>
                    <a:pt x="2489" y="2111"/>
                    <a:pt x="2489" y="1891"/>
                  </a:cubicBezTo>
                  <a:cubicBezTo>
                    <a:pt x="2489" y="1324"/>
                    <a:pt x="2111" y="914"/>
                    <a:pt x="1638" y="694"/>
                  </a:cubicBezTo>
                  <a:lnTo>
                    <a:pt x="1638" y="441"/>
                  </a:lnTo>
                  <a:cubicBezTo>
                    <a:pt x="1638" y="189"/>
                    <a:pt x="1449" y="0"/>
                    <a:pt x="12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571;p70">
              <a:extLst>
                <a:ext uri="{FF2B5EF4-FFF2-40B4-BE49-F238E27FC236}">
                  <a16:creationId xmlns:a16="http://schemas.microsoft.com/office/drawing/2014/main" id="{4A256075-71A2-7DCC-7997-EC1CEE39F860}"/>
                </a:ext>
              </a:extLst>
            </p:cNvPr>
            <p:cNvSpPr/>
            <p:nvPr/>
          </p:nvSpPr>
          <p:spPr>
            <a:xfrm>
              <a:off x="-63666569" y="2278975"/>
              <a:ext cx="319800" cy="318625"/>
            </a:xfrm>
            <a:custGeom>
              <a:avLst/>
              <a:gdLst/>
              <a:ahLst/>
              <a:cxnLst/>
              <a:rect l="l" t="t" r="r" b="b"/>
              <a:pathLst>
                <a:path w="12792" h="12745" extrusionOk="0">
                  <a:moveTo>
                    <a:pt x="8601" y="914"/>
                  </a:moveTo>
                  <a:cubicBezTo>
                    <a:pt x="10429" y="914"/>
                    <a:pt x="11909" y="2427"/>
                    <a:pt x="11909" y="4222"/>
                  </a:cubicBezTo>
                  <a:cubicBezTo>
                    <a:pt x="11909" y="6050"/>
                    <a:pt x="10429" y="7530"/>
                    <a:pt x="8601" y="7530"/>
                  </a:cubicBezTo>
                  <a:cubicBezTo>
                    <a:pt x="7971" y="7530"/>
                    <a:pt x="7404" y="7373"/>
                    <a:pt x="6869" y="7026"/>
                  </a:cubicBezTo>
                  <a:lnTo>
                    <a:pt x="7089" y="6270"/>
                  </a:lnTo>
                  <a:cubicBezTo>
                    <a:pt x="7144" y="5997"/>
                    <a:pt x="6938" y="5748"/>
                    <a:pt x="6677" y="5748"/>
                  </a:cubicBezTo>
                  <a:cubicBezTo>
                    <a:pt x="6637" y="5748"/>
                    <a:pt x="6596" y="5754"/>
                    <a:pt x="6554" y="5766"/>
                  </a:cubicBezTo>
                  <a:lnTo>
                    <a:pt x="5829" y="5955"/>
                  </a:lnTo>
                  <a:cubicBezTo>
                    <a:pt x="5514" y="5451"/>
                    <a:pt x="5293" y="4852"/>
                    <a:pt x="5293" y="4222"/>
                  </a:cubicBezTo>
                  <a:cubicBezTo>
                    <a:pt x="5293" y="2364"/>
                    <a:pt x="6774" y="914"/>
                    <a:pt x="8601" y="914"/>
                  </a:cubicBezTo>
                  <a:close/>
                  <a:moveTo>
                    <a:pt x="6050" y="6711"/>
                  </a:moveTo>
                  <a:lnTo>
                    <a:pt x="5041" y="10303"/>
                  </a:lnTo>
                  <a:lnTo>
                    <a:pt x="4789" y="9421"/>
                  </a:lnTo>
                  <a:cubicBezTo>
                    <a:pt x="4749" y="9221"/>
                    <a:pt x="4571" y="9098"/>
                    <a:pt x="4389" y="9098"/>
                  </a:cubicBezTo>
                  <a:cubicBezTo>
                    <a:pt x="4284" y="9098"/>
                    <a:pt x="4177" y="9139"/>
                    <a:pt x="4096" y="9232"/>
                  </a:cubicBezTo>
                  <a:lnTo>
                    <a:pt x="1418" y="11910"/>
                  </a:lnTo>
                  <a:lnTo>
                    <a:pt x="820" y="11311"/>
                  </a:lnTo>
                  <a:lnTo>
                    <a:pt x="3529" y="8665"/>
                  </a:lnTo>
                  <a:cubicBezTo>
                    <a:pt x="3781" y="8444"/>
                    <a:pt x="3655" y="8034"/>
                    <a:pt x="3340" y="7971"/>
                  </a:cubicBezTo>
                  <a:lnTo>
                    <a:pt x="2458" y="7719"/>
                  </a:lnTo>
                  <a:lnTo>
                    <a:pt x="6050" y="6711"/>
                  </a:lnTo>
                  <a:close/>
                  <a:moveTo>
                    <a:pt x="8664" y="1"/>
                  </a:moveTo>
                  <a:cubicBezTo>
                    <a:pt x="6365" y="1"/>
                    <a:pt x="4506" y="1860"/>
                    <a:pt x="4506" y="4159"/>
                  </a:cubicBezTo>
                  <a:cubicBezTo>
                    <a:pt x="4506" y="4852"/>
                    <a:pt x="4663" y="5514"/>
                    <a:pt x="5041" y="6113"/>
                  </a:cubicBezTo>
                  <a:lnTo>
                    <a:pt x="820" y="7341"/>
                  </a:lnTo>
                  <a:cubicBezTo>
                    <a:pt x="631" y="7373"/>
                    <a:pt x="505" y="7562"/>
                    <a:pt x="505" y="7719"/>
                  </a:cubicBezTo>
                  <a:cubicBezTo>
                    <a:pt x="505" y="7940"/>
                    <a:pt x="631" y="8097"/>
                    <a:pt x="820" y="8129"/>
                  </a:cubicBezTo>
                  <a:lnTo>
                    <a:pt x="2458" y="8570"/>
                  </a:lnTo>
                  <a:lnTo>
                    <a:pt x="316" y="10712"/>
                  </a:lnTo>
                  <a:cubicBezTo>
                    <a:pt x="1" y="11027"/>
                    <a:pt x="1" y="11563"/>
                    <a:pt x="316" y="11910"/>
                  </a:cubicBezTo>
                  <a:lnTo>
                    <a:pt x="883" y="12508"/>
                  </a:lnTo>
                  <a:cubicBezTo>
                    <a:pt x="1040" y="12666"/>
                    <a:pt x="1253" y="12744"/>
                    <a:pt x="1469" y="12744"/>
                  </a:cubicBezTo>
                  <a:cubicBezTo>
                    <a:pt x="1686" y="12744"/>
                    <a:pt x="1907" y="12666"/>
                    <a:pt x="2080" y="12508"/>
                  </a:cubicBezTo>
                  <a:lnTo>
                    <a:pt x="4254" y="10334"/>
                  </a:lnTo>
                  <a:lnTo>
                    <a:pt x="4663" y="11973"/>
                  </a:lnTo>
                  <a:cubicBezTo>
                    <a:pt x="4727" y="12181"/>
                    <a:pt x="4906" y="12292"/>
                    <a:pt x="5078" y="12292"/>
                  </a:cubicBezTo>
                  <a:cubicBezTo>
                    <a:pt x="5244" y="12292"/>
                    <a:pt x="5405" y="12189"/>
                    <a:pt x="5451" y="11973"/>
                  </a:cubicBezTo>
                  <a:lnTo>
                    <a:pt x="6680" y="7782"/>
                  </a:lnTo>
                  <a:cubicBezTo>
                    <a:pt x="7278" y="8097"/>
                    <a:pt x="7940" y="8286"/>
                    <a:pt x="8664" y="8286"/>
                  </a:cubicBezTo>
                  <a:cubicBezTo>
                    <a:pt x="10933" y="8286"/>
                    <a:pt x="12792" y="6428"/>
                    <a:pt x="12792" y="4159"/>
                  </a:cubicBezTo>
                  <a:cubicBezTo>
                    <a:pt x="12792" y="1860"/>
                    <a:pt x="10933" y="1"/>
                    <a:pt x="86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0" name="Google Shape;333;p33">
            <a:extLst>
              <a:ext uri="{FF2B5EF4-FFF2-40B4-BE49-F238E27FC236}">
                <a16:creationId xmlns:a16="http://schemas.microsoft.com/office/drawing/2014/main" id="{2327ED6A-7BB8-19BC-EFCD-A191FDB76EFA}"/>
              </a:ext>
            </a:extLst>
          </p:cNvPr>
          <p:cNvSpPr txBox="1">
            <a:spLocks/>
          </p:cNvSpPr>
          <p:nvPr/>
        </p:nvSpPr>
        <p:spPr>
          <a:xfrm>
            <a:off x="5832988" y="3244064"/>
            <a:ext cx="26151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accent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pPr marL="0" indent="0"/>
            <a:r>
              <a:rPr lang="es-CO" dirty="0"/>
              <a:t>Open </a:t>
            </a:r>
            <a:r>
              <a:rPr lang="es-CO" dirty="0" err="1"/>
              <a:t>Source</a:t>
            </a:r>
            <a:endParaRPr lang="es-CO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E287481-2D5F-0B96-C6E3-D51B590CF2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44" b="24025"/>
          <a:stretch/>
        </p:blipFill>
        <p:spPr bwMode="auto">
          <a:xfrm>
            <a:off x="8501486" y="96932"/>
            <a:ext cx="550081" cy="47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569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3"/>
          <p:cNvSpPr txBox="1">
            <a:spLocks noGrp="1"/>
          </p:cNvSpPr>
          <p:nvPr>
            <p:ph type="title"/>
          </p:nvPr>
        </p:nvSpPr>
        <p:spPr>
          <a:xfrm>
            <a:off x="730825" y="535650"/>
            <a:ext cx="7682400" cy="46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Limitaciones</a:t>
            </a:r>
            <a:endParaRPr dirty="0"/>
          </a:p>
        </p:txBody>
      </p:sp>
      <p:sp>
        <p:nvSpPr>
          <p:cNvPr id="324" name="Google Shape;324;p33"/>
          <p:cNvSpPr txBox="1">
            <a:spLocks noGrp="1"/>
          </p:cNvSpPr>
          <p:nvPr>
            <p:ph type="subTitle" idx="2"/>
          </p:nvPr>
        </p:nvSpPr>
        <p:spPr>
          <a:xfrm>
            <a:off x="1717484" y="2001433"/>
            <a:ext cx="2615100" cy="34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Curva de Aprendizaje</a:t>
            </a:r>
          </a:p>
        </p:txBody>
      </p:sp>
      <p:cxnSp>
        <p:nvCxnSpPr>
          <p:cNvPr id="325" name="Google Shape;325;p33"/>
          <p:cNvCxnSpPr/>
          <p:nvPr/>
        </p:nvCxnSpPr>
        <p:spPr>
          <a:xfrm>
            <a:off x="3141450" y="1033750"/>
            <a:ext cx="2861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Google Shape;326;p33"/>
          <p:cNvSpPr/>
          <p:nvPr/>
        </p:nvSpPr>
        <p:spPr>
          <a:xfrm>
            <a:off x="714175" y="1753925"/>
            <a:ext cx="804300" cy="804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3"/>
          <p:cNvSpPr txBox="1">
            <a:spLocks noGrp="1"/>
          </p:cNvSpPr>
          <p:nvPr>
            <p:ph type="subTitle" idx="4"/>
          </p:nvPr>
        </p:nvSpPr>
        <p:spPr>
          <a:xfrm>
            <a:off x="3754062" y="3363543"/>
            <a:ext cx="2615100" cy="34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Costos de Mantenimiento</a:t>
            </a:r>
          </a:p>
        </p:txBody>
      </p:sp>
      <p:sp>
        <p:nvSpPr>
          <p:cNvPr id="333" name="Google Shape;333;p33"/>
          <p:cNvSpPr txBox="1">
            <a:spLocks noGrp="1"/>
          </p:cNvSpPr>
          <p:nvPr>
            <p:ph type="subTitle" idx="6"/>
          </p:nvPr>
        </p:nvSpPr>
        <p:spPr>
          <a:xfrm>
            <a:off x="5814725" y="1963276"/>
            <a:ext cx="2615100" cy="34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Dependencia de la Configuración</a:t>
            </a:r>
            <a:endParaRPr lang="es-CO" dirty="0"/>
          </a:p>
        </p:txBody>
      </p:sp>
      <p:sp>
        <p:nvSpPr>
          <p:cNvPr id="336" name="Google Shape;336;p33"/>
          <p:cNvSpPr/>
          <p:nvPr/>
        </p:nvSpPr>
        <p:spPr>
          <a:xfrm>
            <a:off x="2739300" y="3236301"/>
            <a:ext cx="804300" cy="80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7" name="Google Shape;337;p33"/>
          <p:cNvSpPr/>
          <p:nvPr/>
        </p:nvSpPr>
        <p:spPr>
          <a:xfrm>
            <a:off x="4791446" y="1753925"/>
            <a:ext cx="804300" cy="804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3"/>
          <p:cNvSpPr txBox="1"/>
          <p:nvPr/>
        </p:nvSpPr>
        <p:spPr>
          <a:xfrm rot="-734331">
            <a:off x="-282492" y="412264"/>
            <a:ext cx="1774633" cy="438378"/>
          </a:xfrm>
          <a:prstGeom prst="rect">
            <a:avLst/>
          </a:prstGeom>
          <a:solidFill>
            <a:srgbClr val="18749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dirty="0">
                <a:solidFill>
                  <a:schemeClr val="accent2"/>
                </a:solidFill>
                <a:latin typeface="Jost SemiBold"/>
                <a:ea typeface="Jost SemiBold"/>
                <a:cs typeface="Jost SemiBold"/>
                <a:sym typeface="Jost SemiBold"/>
              </a:rPr>
              <a:t>Grafana</a:t>
            </a:r>
            <a:endParaRPr sz="1900" dirty="0">
              <a:solidFill>
                <a:schemeClr val="accent2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grpSp>
        <p:nvGrpSpPr>
          <p:cNvPr id="31" name="Google Shape;9448;p70">
            <a:extLst>
              <a:ext uri="{FF2B5EF4-FFF2-40B4-BE49-F238E27FC236}">
                <a16:creationId xmlns:a16="http://schemas.microsoft.com/office/drawing/2014/main" id="{AFB582FE-8798-4B6D-92C8-5CA9BBB5F1F1}"/>
              </a:ext>
            </a:extLst>
          </p:cNvPr>
          <p:cNvGrpSpPr/>
          <p:nvPr/>
        </p:nvGrpSpPr>
        <p:grpSpPr>
          <a:xfrm>
            <a:off x="2958315" y="3457875"/>
            <a:ext cx="366269" cy="366269"/>
            <a:chOff x="-61354875" y="2671225"/>
            <a:chExt cx="316650" cy="316650"/>
          </a:xfrm>
          <a:solidFill>
            <a:schemeClr val="accent2"/>
          </a:solidFill>
        </p:grpSpPr>
        <p:sp>
          <p:nvSpPr>
            <p:cNvPr id="32" name="Google Shape;9449;p70">
              <a:extLst>
                <a:ext uri="{FF2B5EF4-FFF2-40B4-BE49-F238E27FC236}">
                  <a16:creationId xmlns:a16="http://schemas.microsoft.com/office/drawing/2014/main" id="{3FA4BB37-EF6F-480C-A576-2237D9D42F73}"/>
                </a:ext>
              </a:extLst>
            </p:cNvPr>
            <p:cNvSpPr/>
            <p:nvPr/>
          </p:nvSpPr>
          <p:spPr>
            <a:xfrm>
              <a:off x="-61354875" y="2671225"/>
              <a:ext cx="316650" cy="316650"/>
            </a:xfrm>
            <a:custGeom>
              <a:avLst/>
              <a:gdLst/>
              <a:ahLst/>
              <a:cxnLst/>
              <a:rect l="l" t="t" r="r" b="b"/>
              <a:pathLst>
                <a:path w="12666" h="12666" extrusionOk="0">
                  <a:moveTo>
                    <a:pt x="11405" y="1701"/>
                  </a:moveTo>
                  <a:cubicBezTo>
                    <a:pt x="11657" y="1701"/>
                    <a:pt x="11847" y="1890"/>
                    <a:pt x="11847" y="2111"/>
                  </a:cubicBezTo>
                  <a:lnTo>
                    <a:pt x="11847" y="3340"/>
                  </a:lnTo>
                  <a:lnTo>
                    <a:pt x="820" y="3340"/>
                  </a:lnTo>
                  <a:lnTo>
                    <a:pt x="820" y="2111"/>
                  </a:lnTo>
                  <a:cubicBezTo>
                    <a:pt x="820" y="1890"/>
                    <a:pt x="1009" y="1701"/>
                    <a:pt x="1198" y="1701"/>
                  </a:cubicBezTo>
                  <a:lnTo>
                    <a:pt x="1639" y="1701"/>
                  </a:lnTo>
                  <a:lnTo>
                    <a:pt x="1639" y="2111"/>
                  </a:lnTo>
                  <a:cubicBezTo>
                    <a:pt x="1639" y="2363"/>
                    <a:pt x="1828" y="2552"/>
                    <a:pt x="2048" y="2552"/>
                  </a:cubicBezTo>
                  <a:cubicBezTo>
                    <a:pt x="2237" y="2552"/>
                    <a:pt x="2427" y="2363"/>
                    <a:pt x="2427" y="2111"/>
                  </a:cubicBezTo>
                  <a:lnTo>
                    <a:pt x="2427" y="1701"/>
                  </a:lnTo>
                  <a:lnTo>
                    <a:pt x="5892" y="1701"/>
                  </a:lnTo>
                  <a:lnTo>
                    <a:pt x="5892" y="2111"/>
                  </a:lnTo>
                  <a:cubicBezTo>
                    <a:pt x="5892" y="2363"/>
                    <a:pt x="6081" y="2552"/>
                    <a:pt x="6333" y="2552"/>
                  </a:cubicBezTo>
                  <a:cubicBezTo>
                    <a:pt x="6585" y="2552"/>
                    <a:pt x="6743" y="2363"/>
                    <a:pt x="6743" y="2111"/>
                  </a:cubicBezTo>
                  <a:lnTo>
                    <a:pt x="6743" y="1701"/>
                  </a:lnTo>
                  <a:lnTo>
                    <a:pt x="10208" y="1701"/>
                  </a:lnTo>
                  <a:lnTo>
                    <a:pt x="10208" y="2111"/>
                  </a:lnTo>
                  <a:cubicBezTo>
                    <a:pt x="10208" y="2363"/>
                    <a:pt x="10397" y="2552"/>
                    <a:pt x="10618" y="2552"/>
                  </a:cubicBezTo>
                  <a:cubicBezTo>
                    <a:pt x="10870" y="2552"/>
                    <a:pt x="11027" y="2363"/>
                    <a:pt x="11027" y="2111"/>
                  </a:cubicBezTo>
                  <a:lnTo>
                    <a:pt x="11027" y="1701"/>
                  </a:lnTo>
                  <a:close/>
                  <a:moveTo>
                    <a:pt x="11878" y="4159"/>
                  </a:moveTo>
                  <a:lnTo>
                    <a:pt x="11878" y="6112"/>
                  </a:lnTo>
                  <a:lnTo>
                    <a:pt x="11847" y="6112"/>
                  </a:lnTo>
                  <a:cubicBezTo>
                    <a:pt x="11090" y="5072"/>
                    <a:pt x="9862" y="4442"/>
                    <a:pt x="8538" y="4442"/>
                  </a:cubicBezTo>
                  <a:cubicBezTo>
                    <a:pt x="6239" y="4442"/>
                    <a:pt x="4411" y="6301"/>
                    <a:pt x="4411" y="8569"/>
                  </a:cubicBezTo>
                  <a:cubicBezTo>
                    <a:pt x="4411" y="9168"/>
                    <a:pt x="4506" y="9735"/>
                    <a:pt x="4758" y="10239"/>
                  </a:cubicBezTo>
                  <a:lnTo>
                    <a:pt x="1261" y="10239"/>
                  </a:lnTo>
                  <a:cubicBezTo>
                    <a:pt x="1009" y="10239"/>
                    <a:pt x="851" y="10050"/>
                    <a:pt x="851" y="9830"/>
                  </a:cubicBezTo>
                  <a:lnTo>
                    <a:pt x="851" y="4159"/>
                  </a:lnTo>
                  <a:close/>
                  <a:moveTo>
                    <a:pt x="8538" y="5261"/>
                  </a:moveTo>
                  <a:cubicBezTo>
                    <a:pt x="10334" y="5261"/>
                    <a:pt x="11847" y="6774"/>
                    <a:pt x="11847" y="8569"/>
                  </a:cubicBezTo>
                  <a:cubicBezTo>
                    <a:pt x="11847" y="10397"/>
                    <a:pt x="10334" y="11877"/>
                    <a:pt x="8538" y="11877"/>
                  </a:cubicBezTo>
                  <a:cubicBezTo>
                    <a:pt x="6711" y="11877"/>
                    <a:pt x="5230" y="10397"/>
                    <a:pt x="5230" y="8569"/>
                  </a:cubicBezTo>
                  <a:cubicBezTo>
                    <a:pt x="5230" y="6774"/>
                    <a:pt x="6743" y="5261"/>
                    <a:pt x="8538" y="5261"/>
                  </a:cubicBezTo>
                  <a:close/>
                  <a:moveTo>
                    <a:pt x="2048" y="0"/>
                  </a:moveTo>
                  <a:cubicBezTo>
                    <a:pt x="1828" y="0"/>
                    <a:pt x="1639" y="189"/>
                    <a:pt x="1639" y="441"/>
                  </a:cubicBezTo>
                  <a:lnTo>
                    <a:pt x="1639" y="851"/>
                  </a:lnTo>
                  <a:lnTo>
                    <a:pt x="1198" y="851"/>
                  </a:lnTo>
                  <a:cubicBezTo>
                    <a:pt x="536" y="851"/>
                    <a:pt x="1" y="1418"/>
                    <a:pt x="1" y="2079"/>
                  </a:cubicBezTo>
                  <a:lnTo>
                    <a:pt x="1" y="9798"/>
                  </a:lnTo>
                  <a:cubicBezTo>
                    <a:pt x="1" y="10460"/>
                    <a:pt x="536" y="11027"/>
                    <a:pt x="1198" y="11027"/>
                  </a:cubicBezTo>
                  <a:lnTo>
                    <a:pt x="5230" y="11027"/>
                  </a:lnTo>
                  <a:cubicBezTo>
                    <a:pt x="5987" y="12003"/>
                    <a:pt x="7184" y="12665"/>
                    <a:pt x="8538" y="12665"/>
                  </a:cubicBezTo>
                  <a:cubicBezTo>
                    <a:pt x="10807" y="12665"/>
                    <a:pt x="12666" y="10838"/>
                    <a:pt x="12666" y="8538"/>
                  </a:cubicBezTo>
                  <a:lnTo>
                    <a:pt x="12666" y="2079"/>
                  </a:lnTo>
                  <a:cubicBezTo>
                    <a:pt x="12666" y="1418"/>
                    <a:pt x="12130" y="851"/>
                    <a:pt x="11405" y="851"/>
                  </a:cubicBezTo>
                  <a:lnTo>
                    <a:pt x="11027" y="851"/>
                  </a:lnTo>
                  <a:lnTo>
                    <a:pt x="11027" y="441"/>
                  </a:lnTo>
                  <a:cubicBezTo>
                    <a:pt x="11027" y="189"/>
                    <a:pt x="10807" y="0"/>
                    <a:pt x="10618" y="0"/>
                  </a:cubicBezTo>
                  <a:cubicBezTo>
                    <a:pt x="10397" y="0"/>
                    <a:pt x="10177" y="189"/>
                    <a:pt x="10177" y="441"/>
                  </a:cubicBezTo>
                  <a:lnTo>
                    <a:pt x="10177" y="851"/>
                  </a:lnTo>
                  <a:lnTo>
                    <a:pt x="6711" y="851"/>
                  </a:lnTo>
                  <a:lnTo>
                    <a:pt x="6711" y="441"/>
                  </a:lnTo>
                  <a:cubicBezTo>
                    <a:pt x="6711" y="189"/>
                    <a:pt x="6522" y="0"/>
                    <a:pt x="6333" y="0"/>
                  </a:cubicBezTo>
                  <a:cubicBezTo>
                    <a:pt x="6081" y="0"/>
                    <a:pt x="5892" y="189"/>
                    <a:pt x="5892" y="441"/>
                  </a:cubicBezTo>
                  <a:lnTo>
                    <a:pt x="5892" y="851"/>
                  </a:lnTo>
                  <a:lnTo>
                    <a:pt x="2427" y="851"/>
                  </a:lnTo>
                  <a:lnTo>
                    <a:pt x="2427" y="441"/>
                  </a:lnTo>
                  <a:cubicBezTo>
                    <a:pt x="2427" y="189"/>
                    <a:pt x="2237" y="0"/>
                    <a:pt x="20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450;p70">
              <a:extLst>
                <a:ext uri="{FF2B5EF4-FFF2-40B4-BE49-F238E27FC236}">
                  <a16:creationId xmlns:a16="http://schemas.microsoft.com/office/drawing/2014/main" id="{D3DEEA02-73C3-4AA1-A286-C14681B7D9FD}"/>
                </a:ext>
              </a:extLst>
            </p:cNvPr>
            <p:cNvSpPr/>
            <p:nvPr/>
          </p:nvSpPr>
          <p:spPr>
            <a:xfrm>
              <a:off x="-61172925" y="2813775"/>
              <a:ext cx="62225" cy="145725"/>
            </a:xfrm>
            <a:custGeom>
              <a:avLst/>
              <a:gdLst/>
              <a:ahLst/>
              <a:cxnLst/>
              <a:rect l="l" t="t" r="r" b="b"/>
              <a:pathLst>
                <a:path w="2489" h="5829" extrusionOk="0">
                  <a:moveTo>
                    <a:pt x="1260" y="0"/>
                  </a:moveTo>
                  <a:cubicBezTo>
                    <a:pt x="1008" y="0"/>
                    <a:pt x="819" y="190"/>
                    <a:pt x="819" y="410"/>
                  </a:cubicBezTo>
                  <a:lnTo>
                    <a:pt x="819" y="662"/>
                  </a:lnTo>
                  <a:cubicBezTo>
                    <a:pt x="347" y="820"/>
                    <a:pt x="0" y="1292"/>
                    <a:pt x="0" y="1859"/>
                  </a:cubicBezTo>
                  <a:cubicBezTo>
                    <a:pt x="0" y="2521"/>
                    <a:pt x="536" y="2899"/>
                    <a:pt x="977" y="3245"/>
                  </a:cubicBezTo>
                  <a:cubicBezTo>
                    <a:pt x="1292" y="3466"/>
                    <a:pt x="1639" y="3687"/>
                    <a:pt x="1639" y="3939"/>
                  </a:cubicBezTo>
                  <a:cubicBezTo>
                    <a:pt x="1639" y="4191"/>
                    <a:pt x="1450" y="4380"/>
                    <a:pt x="1260" y="4380"/>
                  </a:cubicBezTo>
                  <a:cubicBezTo>
                    <a:pt x="1008" y="4380"/>
                    <a:pt x="819" y="4191"/>
                    <a:pt x="819" y="3939"/>
                  </a:cubicBezTo>
                  <a:cubicBezTo>
                    <a:pt x="819" y="3718"/>
                    <a:pt x="630" y="3498"/>
                    <a:pt x="441" y="3498"/>
                  </a:cubicBezTo>
                  <a:cubicBezTo>
                    <a:pt x="189" y="3498"/>
                    <a:pt x="0" y="3718"/>
                    <a:pt x="0" y="3939"/>
                  </a:cubicBezTo>
                  <a:cubicBezTo>
                    <a:pt x="0" y="4506"/>
                    <a:pt x="347" y="4915"/>
                    <a:pt x="819" y="5136"/>
                  </a:cubicBezTo>
                  <a:lnTo>
                    <a:pt x="819" y="5388"/>
                  </a:lnTo>
                  <a:cubicBezTo>
                    <a:pt x="819" y="5640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388"/>
                  </a:cubicBezTo>
                  <a:lnTo>
                    <a:pt x="1639" y="5136"/>
                  </a:lnTo>
                  <a:cubicBezTo>
                    <a:pt x="2111" y="4978"/>
                    <a:pt x="2489" y="4506"/>
                    <a:pt x="2489" y="3939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2"/>
                    <a:pt x="819" y="2080"/>
                    <a:pt x="819" y="1859"/>
                  </a:cubicBezTo>
                  <a:cubicBezTo>
                    <a:pt x="819" y="1607"/>
                    <a:pt x="1008" y="1418"/>
                    <a:pt x="1260" y="1418"/>
                  </a:cubicBezTo>
                  <a:cubicBezTo>
                    <a:pt x="1513" y="1418"/>
                    <a:pt x="1639" y="1607"/>
                    <a:pt x="1639" y="1859"/>
                  </a:cubicBezTo>
                  <a:cubicBezTo>
                    <a:pt x="1639" y="2080"/>
                    <a:pt x="1859" y="2269"/>
                    <a:pt x="2048" y="2269"/>
                  </a:cubicBezTo>
                  <a:cubicBezTo>
                    <a:pt x="2300" y="2269"/>
                    <a:pt x="2489" y="2080"/>
                    <a:pt x="2489" y="1859"/>
                  </a:cubicBezTo>
                  <a:cubicBezTo>
                    <a:pt x="2489" y="1292"/>
                    <a:pt x="2143" y="883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451;p70">
              <a:extLst>
                <a:ext uri="{FF2B5EF4-FFF2-40B4-BE49-F238E27FC236}">
                  <a16:creationId xmlns:a16="http://schemas.microsoft.com/office/drawing/2014/main" id="{AA99560D-59AD-4B7E-A2AE-742A0BB98FF2}"/>
                </a:ext>
              </a:extLst>
            </p:cNvPr>
            <p:cNvSpPr/>
            <p:nvPr/>
          </p:nvSpPr>
          <p:spPr>
            <a:xfrm>
              <a:off x="-61313925" y="2796450"/>
              <a:ext cx="40975" cy="20500"/>
            </a:xfrm>
            <a:custGeom>
              <a:avLst/>
              <a:gdLst/>
              <a:ahLst/>
              <a:cxnLst/>
              <a:rect l="l" t="t" r="r" b="b"/>
              <a:pathLst>
                <a:path w="1639" h="820" extrusionOk="0">
                  <a:moveTo>
                    <a:pt x="410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58" y="820"/>
                    <a:pt x="410" y="820"/>
                  </a:cubicBezTo>
                  <a:lnTo>
                    <a:pt x="1230" y="820"/>
                  </a:lnTo>
                  <a:cubicBezTo>
                    <a:pt x="1482" y="820"/>
                    <a:pt x="1639" y="630"/>
                    <a:pt x="1639" y="378"/>
                  </a:cubicBezTo>
                  <a:cubicBezTo>
                    <a:pt x="1639" y="158"/>
                    <a:pt x="1419" y="0"/>
                    <a:pt x="12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452;p70">
              <a:extLst>
                <a:ext uri="{FF2B5EF4-FFF2-40B4-BE49-F238E27FC236}">
                  <a16:creationId xmlns:a16="http://schemas.microsoft.com/office/drawing/2014/main" id="{20C827BA-AD48-4380-A661-7E160AE592BD}"/>
                </a:ext>
              </a:extLst>
            </p:cNvPr>
            <p:cNvSpPr/>
            <p:nvPr/>
          </p:nvSpPr>
          <p:spPr>
            <a:xfrm>
              <a:off x="-61313925" y="2837400"/>
              <a:ext cx="40975" cy="20500"/>
            </a:xfrm>
            <a:custGeom>
              <a:avLst/>
              <a:gdLst/>
              <a:ahLst/>
              <a:cxnLst/>
              <a:rect l="l" t="t" r="r" b="b"/>
              <a:pathLst>
                <a:path w="1639" h="820" extrusionOk="0">
                  <a:moveTo>
                    <a:pt x="410" y="1"/>
                  </a:moveTo>
                  <a:cubicBezTo>
                    <a:pt x="158" y="1"/>
                    <a:pt x="1" y="190"/>
                    <a:pt x="1" y="442"/>
                  </a:cubicBezTo>
                  <a:cubicBezTo>
                    <a:pt x="1" y="631"/>
                    <a:pt x="158" y="820"/>
                    <a:pt x="410" y="820"/>
                  </a:cubicBezTo>
                  <a:lnTo>
                    <a:pt x="1230" y="820"/>
                  </a:lnTo>
                  <a:cubicBezTo>
                    <a:pt x="1482" y="820"/>
                    <a:pt x="1639" y="631"/>
                    <a:pt x="1639" y="442"/>
                  </a:cubicBezTo>
                  <a:cubicBezTo>
                    <a:pt x="1639" y="190"/>
                    <a:pt x="1419" y="1"/>
                    <a:pt x="12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453;p70">
              <a:extLst>
                <a:ext uri="{FF2B5EF4-FFF2-40B4-BE49-F238E27FC236}">
                  <a16:creationId xmlns:a16="http://schemas.microsoft.com/office/drawing/2014/main" id="{582C30FE-3889-41EE-95F7-FD5EED22BFA2}"/>
                </a:ext>
              </a:extLst>
            </p:cNvPr>
            <p:cNvSpPr/>
            <p:nvPr/>
          </p:nvSpPr>
          <p:spPr>
            <a:xfrm>
              <a:off x="-61313925" y="2877575"/>
              <a:ext cx="40975" cy="22075"/>
            </a:xfrm>
            <a:custGeom>
              <a:avLst/>
              <a:gdLst/>
              <a:ahLst/>
              <a:cxnLst/>
              <a:rect l="l" t="t" r="r" b="b"/>
              <a:pathLst>
                <a:path w="1639" h="883" extrusionOk="0">
                  <a:moveTo>
                    <a:pt x="410" y="0"/>
                  </a:moveTo>
                  <a:cubicBezTo>
                    <a:pt x="158" y="0"/>
                    <a:pt x="1" y="221"/>
                    <a:pt x="1" y="441"/>
                  </a:cubicBezTo>
                  <a:cubicBezTo>
                    <a:pt x="1" y="693"/>
                    <a:pt x="158" y="883"/>
                    <a:pt x="410" y="883"/>
                  </a:cubicBezTo>
                  <a:lnTo>
                    <a:pt x="1230" y="883"/>
                  </a:lnTo>
                  <a:cubicBezTo>
                    <a:pt x="1482" y="883"/>
                    <a:pt x="1639" y="693"/>
                    <a:pt x="1639" y="441"/>
                  </a:cubicBezTo>
                  <a:cubicBezTo>
                    <a:pt x="1639" y="221"/>
                    <a:pt x="1419" y="0"/>
                    <a:pt x="12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9755;p70">
            <a:extLst>
              <a:ext uri="{FF2B5EF4-FFF2-40B4-BE49-F238E27FC236}">
                <a16:creationId xmlns:a16="http://schemas.microsoft.com/office/drawing/2014/main" id="{8327C823-8DA3-4AD5-AE9C-74A3209864DB}"/>
              </a:ext>
            </a:extLst>
          </p:cNvPr>
          <p:cNvGrpSpPr/>
          <p:nvPr/>
        </p:nvGrpSpPr>
        <p:grpSpPr>
          <a:xfrm>
            <a:off x="933190" y="1971433"/>
            <a:ext cx="349457" cy="348513"/>
            <a:chOff x="3962775" y="2683025"/>
            <a:chExt cx="296175" cy="295375"/>
          </a:xfrm>
          <a:solidFill>
            <a:schemeClr val="accent2"/>
          </a:solidFill>
        </p:grpSpPr>
        <p:sp>
          <p:nvSpPr>
            <p:cNvPr id="38" name="Google Shape;9756;p70">
              <a:extLst>
                <a:ext uri="{FF2B5EF4-FFF2-40B4-BE49-F238E27FC236}">
                  <a16:creationId xmlns:a16="http://schemas.microsoft.com/office/drawing/2014/main" id="{97C8F1DA-2B56-44BF-AE04-213350B1D6B0}"/>
                </a:ext>
              </a:extLst>
            </p:cNvPr>
            <p:cNvSpPr/>
            <p:nvPr/>
          </p:nvSpPr>
          <p:spPr>
            <a:xfrm>
              <a:off x="3962775" y="2838200"/>
              <a:ext cx="296175" cy="140200"/>
            </a:xfrm>
            <a:custGeom>
              <a:avLst/>
              <a:gdLst/>
              <a:ahLst/>
              <a:cxnLst/>
              <a:rect l="l" t="t" r="r" b="b"/>
              <a:pathLst>
                <a:path w="11847" h="5608" extrusionOk="0">
                  <a:moveTo>
                    <a:pt x="3530" y="3466"/>
                  </a:moveTo>
                  <a:lnTo>
                    <a:pt x="3530" y="4883"/>
                  </a:lnTo>
                  <a:lnTo>
                    <a:pt x="757" y="4883"/>
                  </a:lnTo>
                  <a:lnTo>
                    <a:pt x="757" y="3466"/>
                  </a:lnTo>
                  <a:close/>
                  <a:moveTo>
                    <a:pt x="7688" y="725"/>
                  </a:moveTo>
                  <a:lnTo>
                    <a:pt x="7688" y="4883"/>
                  </a:lnTo>
                  <a:lnTo>
                    <a:pt x="4223" y="4883"/>
                  </a:lnTo>
                  <a:lnTo>
                    <a:pt x="4223" y="725"/>
                  </a:lnTo>
                  <a:close/>
                  <a:moveTo>
                    <a:pt x="11185" y="2111"/>
                  </a:moveTo>
                  <a:lnTo>
                    <a:pt x="11185" y="4883"/>
                  </a:lnTo>
                  <a:lnTo>
                    <a:pt x="8381" y="4883"/>
                  </a:lnTo>
                  <a:lnTo>
                    <a:pt x="8381" y="2111"/>
                  </a:lnTo>
                  <a:close/>
                  <a:moveTo>
                    <a:pt x="3845" y="0"/>
                  </a:moveTo>
                  <a:cubicBezTo>
                    <a:pt x="3656" y="0"/>
                    <a:pt x="3498" y="158"/>
                    <a:pt x="3498" y="378"/>
                  </a:cubicBezTo>
                  <a:lnTo>
                    <a:pt x="3498" y="2804"/>
                  </a:lnTo>
                  <a:lnTo>
                    <a:pt x="348" y="2804"/>
                  </a:lnTo>
                  <a:cubicBezTo>
                    <a:pt x="158" y="2804"/>
                    <a:pt x="1" y="2962"/>
                    <a:pt x="1" y="3151"/>
                  </a:cubicBezTo>
                  <a:lnTo>
                    <a:pt x="1" y="5261"/>
                  </a:lnTo>
                  <a:cubicBezTo>
                    <a:pt x="1" y="5450"/>
                    <a:pt x="158" y="5608"/>
                    <a:pt x="348" y="5608"/>
                  </a:cubicBezTo>
                  <a:lnTo>
                    <a:pt x="11500" y="5608"/>
                  </a:lnTo>
                  <a:cubicBezTo>
                    <a:pt x="11689" y="5608"/>
                    <a:pt x="11847" y="5450"/>
                    <a:pt x="11847" y="5261"/>
                  </a:cubicBezTo>
                  <a:lnTo>
                    <a:pt x="11847" y="1733"/>
                  </a:lnTo>
                  <a:cubicBezTo>
                    <a:pt x="11847" y="1544"/>
                    <a:pt x="11689" y="1386"/>
                    <a:pt x="11532" y="1386"/>
                  </a:cubicBezTo>
                  <a:lnTo>
                    <a:pt x="8381" y="1386"/>
                  </a:lnTo>
                  <a:lnTo>
                    <a:pt x="8381" y="378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757;p70">
              <a:extLst>
                <a:ext uri="{FF2B5EF4-FFF2-40B4-BE49-F238E27FC236}">
                  <a16:creationId xmlns:a16="http://schemas.microsoft.com/office/drawing/2014/main" id="{FD36160D-56A7-4676-959E-FA01B825BDC9}"/>
                </a:ext>
              </a:extLst>
            </p:cNvPr>
            <p:cNvSpPr/>
            <p:nvPr/>
          </p:nvSpPr>
          <p:spPr>
            <a:xfrm>
              <a:off x="4051000" y="2683025"/>
              <a:ext cx="122100" cy="138650"/>
            </a:xfrm>
            <a:custGeom>
              <a:avLst/>
              <a:gdLst/>
              <a:ahLst/>
              <a:cxnLst/>
              <a:rect l="l" t="t" r="r" b="b"/>
              <a:pathLst>
                <a:path w="4884" h="5546" extrusionOk="0">
                  <a:moveTo>
                    <a:pt x="2426" y="662"/>
                  </a:moveTo>
                  <a:cubicBezTo>
                    <a:pt x="2804" y="662"/>
                    <a:pt x="3120" y="977"/>
                    <a:pt x="3120" y="1387"/>
                  </a:cubicBezTo>
                  <a:cubicBezTo>
                    <a:pt x="3120" y="1765"/>
                    <a:pt x="2804" y="2080"/>
                    <a:pt x="2426" y="2080"/>
                  </a:cubicBezTo>
                  <a:cubicBezTo>
                    <a:pt x="2017" y="2080"/>
                    <a:pt x="1702" y="1765"/>
                    <a:pt x="1702" y="1387"/>
                  </a:cubicBezTo>
                  <a:cubicBezTo>
                    <a:pt x="1702" y="977"/>
                    <a:pt x="2017" y="662"/>
                    <a:pt x="2426" y="662"/>
                  </a:cubicBezTo>
                  <a:close/>
                  <a:moveTo>
                    <a:pt x="2426" y="2742"/>
                  </a:moveTo>
                  <a:cubicBezTo>
                    <a:pt x="3340" y="2742"/>
                    <a:pt x="4128" y="3529"/>
                    <a:pt x="4128" y="4474"/>
                  </a:cubicBezTo>
                  <a:lnTo>
                    <a:pt x="4128" y="4852"/>
                  </a:lnTo>
                  <a:lnTo>
                    <a:pt x="694" y="4852"/>
                  </a:lnTo>
                  <a:lnTo>
                    <a:pt x="694" y="4474"/>
                  </a:lnTo>
                  <a:cubicBezTo>
                    <a:pt x="694" y="3498"/>
                    <a:pt x="1481" y="2742"/>
                    <a:pt x="2426" y="2742"/>
                  </a:cubicBezTo>
                  <a:close/>
                  <a:moveTo>
                    <a:pt x="2489" y="1"/>
                  </a:moveTo>
                  <a:cubicBezTo>
                    <a:pt x="1733" y="1"/>
                    <a:pt x="1103" y="631"/>
                    <a:pt x="1103" y="1387"/>
                  </a:cubicBezTo>
                  <a:cubicBezTo>
                    <a:pt x="1103" y="1733"/>
                    <a:pt x="1229" y="2049"/>
                    <a:pt x="1450" y="2269"/>
                  </a:cubicBezTo>
                  <a:cubicBezTo>
                    <a:pt x="568" y="2679"/>
                    <a:pt x="1" y="3498"/>
                    <a:pt x="1" y="4474"/>
                  </a:cubicBezTo>
                  <a:lnTo>
                    <a:pt x="1" y="5199"/>
                  </a:lnTo>
                  <a:cubicBezTo>
                    <a:pt x="1" y="5388"/>
                    <a:pt x="158" y="5546"/>
                    <a:pt x="379" y="5546"/>
                  </a:cubicBezTo>
                  <a:lnTo>
                    <a:pt x="4537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48" y="2679"/>
                    <a:pt x="3529" y="2269"/>
                  </a:cubicBezTo>
                  <a:cubicBezTo>
                    <a:pt x="3750" y="2049"/>
                    <a:pt x="3876" y="1733"/>
                    <a:pt x="3876" y="1387"/>
                  </a:cubicBezTo>
                  <a:cubicBezTo>
                    <a:pt x="3876" y="631"/>
                    <a:pt x="3246" y="1"/>
                    <a:pt x="2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758;p70">
              <a:extLst>
                <a:ext uri="{FF2B5EF4-FFF2-40B4-BE49-F238E27FC236}">
                  <a16:creationId xmlns:a16="http://schemas.microsoft.com/office/drawing/2014/main" id="{BE70ECFF-DC7D-41FD-8698-487E08B520AA}"/>
                </a:ext>
              </a:extLst>
            </p:cNvPr>
            <p:cNvSpPr/>
            <p:nvPr/>
          </p:nvSpPr>
          <p:spPr>
            <a:xfrm>
              <a:off x="4084875" y="2873200"/>
              <a:ext cx="52800" cy="69775"/>
            </a:xfrm>
            <a:custGeom>
              <a:avLst/>
              <a:gdLst/>
              <a:ahLst/>
              <a:cxnLst/>
              <a:rect l="l" t="t" r="r" b="b"/>
              <a:pathLst>
                <a:path w="2112" h="2791" extrusionOk="0">
                  <a:moveTo>
                    <a:pt x="1095" y="0"/>
                  </a:moveTo>
                  <a:cubicBezTo>
                    <a:pt x="1001" y="0"/>
                    <a:pt x="903" y="28"/>
                    <a:pt x="819" y="112"/>
                  </a:cubicBezTo>
                  <a:lnTo>
                    <a:pt x="126" y="805"/>
                  </a:lnTo>
                  <a:cubicBezTo>
                    <a:pt x="0" y="931"/>
                    <a:pt x="0" y="1184"/>
                    <a:pt x="126" y="1278"/>
                  </a:cubicBezTo>
                  <a:cubicBezTo>
                    <a:pt x="205" y="1341"/>
                    <a:pt x="292" y="1373"/>
                    <a:pt x="378" y="1373"/>
                  </a:cubicBezTo>
                  <a:cubicBezTo>
                    <a:pt x="465" y="1373"/>
                    <a:pt x="552" y="1341"/>
                    <a:pt x="630" y="1278"/>
                  </a:cubicBezTo>
                  <a:lnTo>
                    <a:pt x="756" y="1184"/>
                  </a:lnTo>
                  <a:lnTo>
                    <a:pt x="756" y="2066"/>
                  </a:lnTo>
                  <a:lnTo>
                    <a:pt x="378" y="2066"/>
                  </a:lnTo>
                  <a:cubicBezTo>
                    <a:pt x="189" y="2066"/>
                    <a:pt x="32" y="2223"/>
                    <a:pt x="32" y="2444"/>
                  </a:cubicBezTo>
                  <a:cubicBezTo>
                    <a:pt x="32" y="2633"/>
                    <a:pt x="189" y="2790"/>
                    <a:pt x="378" y="2790"/>
                  </a:cubicBezTo>
                  <a:lnTo>
                    <a:pt x="1765" y="2790"/>
                  </a:lnTo>
                  <a:cubicBezTo>
                    <a:pt x="1954" y="2790"/>
                    <a:pt x="2111" y="2633"/>
                    <a:pt x="2111" y="2444"/>
                  </a:cubicBezTo>
                  <a:cubicBezTo>
                    <a:pt x="2111" y="2223"/>
                    <a:pt x="1954" y="2066"/>
                    <a:pt x="1765" y="2066"/>
                  </a:cubicBezTo>
                  <a:lnTo>
                    <a:pt x="1418" y="2066"/>
                  </a:lnTo>
                  <a:lnTo>
                    <a:pt x="1418" y="333"/>
                  </a:lnTo>
                  <a:cubicBezTo>
                    <a:pt x="1418" y="175"/>
                    <a:pt x="1323" y="81"/>
                    <a:pt x="1229" y="18"/>
                  </a:cubicBezTo>
                  <a:cubicBezTo>
                    <a:pt x="1187" y="7"/>
                    <a:pt x="1141" y="0"/>
                    <a:pt x="10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10895;p74">
            <a:extLst>
              <a:ext uri="{FF2B5EF4-FFF2-40B4-BE49-F238E27FC236}">
                <a16:creationId xmlns:a16="http://schemas.microsoft.com/office/drawing/2014/main" id="{F839E55C-50B8-45E1-8C86-5FB969CA2D35}"/>
              </a:ext>
            </a:extLst>
          </p:cNvPr>
          <p:cNvGrpSpPr/>
          <p:nvPr/>
        </p:nvGrpSpPr>
        <p:grpSpPr>
          <a:xfrm>
            <a:off x="4990455" y="1970350"/>
            <a:ext cx="420796" cy="421914"/>
            <a:chOff x="-1700225" y="2768875"/>
            <a:chExt cx="291450" cy="292225"/>
          </a:xfrm>
          <a:solidFill>
            <a:schemeClr val="accent2"/>
          </a:solidFill>
        </p:grpSpPr>
        <p:sp>
          <p:nvSpPr>
            <p:cNvPr id="42" name="Google Shape;10896;p74">
              <a:extLst>
                <a:ext uri="{FF2B5EF4-FFF2-40B4-BE49-F238E27FC236}">
                  <a16:creationId xmlns:a16="http://schemas.microsoft.com/office/drawing/2014/main" id="{87323534-8DDA-4CCF-A299-F74E5FFB3679}"/>
                </a:ext>
              </a:extLst>
            </p:cNvPr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897;p74">
              <a:extLst>
                <a:ext uri="{FF2B5EF4-FFF2-40B4-BE49-F238E27FC236}">
                  <a16:creationId xmlns:a16="http://schemas.microsoft.com/office/drawing/2014/main" id="{F4735749-D54A-4675-80FA-6938A159B4F6}"/>
                </a:ext>
              </a:extLst>
            </p:cNvPr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898;p74">
              <a:extLst>
                <a:ext uri="{FF2B5EF4-FFF2-40B4-BE49-F238E27FC236}">
                  <a16:creationId xmlns:a16="http://schemas.microsoft.com/office/drawing/2014/main" id="{7AD95AD6-13B7-4D60-8F34-7951DBD1211A}"/>
                </a:ext>
              </a:extLst>
            </p:cNvPr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899;p74">
              <a:extLst>
                <a:ext uri="{FF2B5EF4-FFF2-40B4-BE49-F238E27FC236}">
                  <a16:creationId xmlns:a16="http://schemas.microsoft.com/office/drawing/2014/main" id="{05A33FF6-9B3E-4595-B838-F1E139343B99}"/>
                </a:ext>
              </a:extLst>
            </p:cNvPr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900;p74">
              <a:extLst>
                <a:ext uri="{FF2B5EF4-FFF2-40B4-BE49-F238E27FC236}">
                  <a16:creationId xmlns:a16="http://schemas.microsoft.com/office/drawing/2014/main" id="{2067AA6C-C297-42FB-A65C-6016AC552BDE}"/>
                </a:ext>
              </a:extLst>
            </p:cNvPr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901;p74">
              <a:extLst>
                <a:ext uri="{FF2B5EF4-FFF2-40B4-BE49-F238E27FC236}">
                  <a16:creationId xmlns:a16="http://schemas.microsoft.com/office/drawing/2014/main" id="{D7393E57-C974-48C5-8E74-42139C79A966}"/>
                </a:ext>
              </a:extLst>
            </p:cNvPr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A20430AB-3344-421B-1983-53BE22F34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44" b="24025"/>
          <a:stretch/>
        </p:blipFill>
        <p:spPr bwMode="auto">
          <a:xfrm>
            <a:off x="8501486" y="96932"/>
            <a:ext cx="550081" cy="47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405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>
            <a:spLocks noGrp="1"/>
          </p:cNvSpPr>
          <p:nvPr>
            <p:ph type="title"/>
          </p:nvPr>
        </p:nvSpPr>
        <p:spPr>
          <a:xfrm>
            <a:off x="865275" y="535650"/>
            <a:ext cx="7413300" cy="46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Recursos</a:t>
            </a:r>
            <a:r>
              <a:rPr lang="en" dirty="0"/>
              <a:t> y </a:t>
            </a:r>
            <a:r>
              <a:rPr lang="en" dirty="0" err="1"/>
              <a:t>comunidad</a:t>
            </a:r>
            <a:br>
              <a:rPr lang="en" dirty="0"/>
            </a:br>
            <a:endParaRPr dirty="0"/>
          </a:p>
        </p:txBody>
      </p:sp>
      <p:graphicFrame>
        <p:nvGraphicFramePr>
          <p:cNvPr id="243" name="Google Shape;243;p29"/>
          <p:cNvGraphicFramePr/>
          <p:nvPr>
            <p:extLst>
              <p:ext uri="{D42A27DB-BD31-4B8C-83A1-F6EECF244321}">
                <p14:modId xmlns:p14="http://schemas.microsoft.com/office/powerpoint/2010/main" val="2946759464"/>
              </p:ext>
            </p:extLst>
          </p:nvPr>
        </p:nvGraphicFramePr>
        <p:xfrm>
          <a:off x="719999" y="1579099"/>
          <a:ext cx="7607625" cy="3024000"/>
        </p:xfrm>
        <a:graphic>
          <a:graphicData uri="http://schemas.openxmlformats.org/drawingml/2006/table">
            <a:tbl>
              <a:tblPr>
                <a:noFill/>
                <a:tableStyleId>{2D103971-1AA0-4AE2-AA4B-704C00AC8FD8}</a:tableStyleId>
              </a:tblPr>
              <a:tblGrid>
                <a:gridCol w="20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55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Jost SemiBold"/>
                          <a:ea typeface="Jost SemiBold"/>
                          <a:cs typeface="Jost SemiBold"/>
                          <a:sym typeface="Jost SemiBold"/>
                        </a:rPr>
                        <a:t>Grafana </a:t>
                      </a:r>
                      <a:r>
                        <a:rPr lang="en" sz="1600" dirty="0" err="1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Jost SemiBold"/>
                          <a:ea typeface="Jost SemiBold"/>
                          <a:cs typeface="Jost SemiBold"/>
                          <a:sym typeface="Jost SemiBold"/>
                        </a:rPr>
                        <a:t>Comunity</a:t>
                      </a:r>
                      <a:endParaRPr sz="1600" dirty="0">
                        <a:solidFill>
                          <a:schemeClr val="accent1"/>
                        </a:solidFill>
                        <a:latin typeface="Jost SemiBold"/>
                        <a:ea typeface="Jost SemiBold"/>
                        <a:cs typeface="Jost SemiBold"/>
                        <a:sym typeface="Jost SemiBold"/>
                      </a:endParaRPr>
                    </a:p>
                  </a:txBody>
                  <a:tcPr marL="0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CO" sz="1400" dirty="0">
                          <a:solidFill>
                            <a:schemeClr val="accent1"/>
                          </a:solidFill>
                          <a:latin typeface="Jost"/>
                          <a:ea typeface="Jost"/>
                          <a:cs typeface="Jost"/>
                          <a:sym typeface="Jost"/>
                        </a:rPr>
                        <a:t>https://</a:t>
                      </a:r>
                      <a:r>
                        <a:rPr lang="es-CO" sz="1400" dirty="0" err="1">
                          <a:solidFill>
                            <a:schemeClr val="accent1"/>
                          </a:solidFill>
                          <a:latin typeface="Jost"/>
                          <a:ea typeface="Jost"/>
                          <a:cs typeface="Jost"/>
                          <a:sym typeface="Jost"/>
                        </a:rPr>
                        <a:t>community.grafana.com</a:t>
                      </a:r>
                      <a:r>
                        <a:rPr lang="es-CO" sz="1400" dirty="0">
                          <a:solidFill>
                            <a:schemeClr val="accent1"/>
                          </a:solidFill>
                          <a:latin typeface="Jost"/>
                          <a:ea typeface="Jost"/>
                          <a:cs typeface="Jost"/>
                          <a:sym typeface="Jost"/>
                        </a:rPr>
                        <a:t>/c/</a:t>
                      </a:r>
                      <a:r>
                        <a:rPr lang="es-CO" sz="1400" dirty="0" err="1">
                          <a:solidFill>
                            <a:schemeClr val="accent1"/>
                          </a:solidFill>
                          <a:latin typeface="Jost"/>
                          <a:ea typeface="Jost"/>
                          <a:cs typeface="Jost"/>
                          <a:sym typeface="Jost"/>
                        </a:rPr>
                        <a:t>support</a:t>
                      </a:r>
                      <a:r>
                        <a:rPr lang="es-CO" sz="1400" dirty="0">
                          <a:solidFill>
                            <a:schemeClr val="accent1"/>
                          </a:solidFill>
                          <a:latin typeface="Jost"/>
                          <a:ea typeface="Jost"/>
                          <a:cs typeface="Jost"/>
                          <a:sym typeface="Jost"/>
                        </a:rPr>
                        <a:t>/33</a:t>
                      </a:r>
                      <a:endParaRPr sz="1400" dirty="0">
                        <a:solidFill>
                          <a:schemeClr val="accent1"/>
                        </a:solidFill>
                        <a:latin typeface="Jost"/>
                        <a:ea typeface="Jost"/>
                        <a:cs typeface="Jost"/>
                        <a:sym typeface="Jost"/>
                      </a:endParaRPr>
                    </a:p>
                  </a:txBody>
                  <a:tcPr marL="274300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Jost SemiBold"/>
                          <a:ea typeface="Jost SemiBold"/>
                          <a:cs typeface="Jost SemiBold"/>
                          <a:sym typeface="Jost SemiBold"/>
                        </a:rPr>
                        <a:t>Observability CON</a:t>
                      </a:r>
                      <a:endParaRPr sz="1600" dirty="0">
                        <a:solidFill>
                          <a:schemeClr val="accent1"/>
                        </a:solidFill>
                        <a:latin typeface="Jost SemiBold"/>
                        <a:ea typeface="Jost SemiBold"/>
                        <a:cs typeface="Jost SemiBold"/>
                        <a:sym typeface="Jost SemiBold"/>
                      </a:endParaRPr>
                    </a:p>
                  </a:txBody>
                  <a:tcPr marL="0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CO" sz="1400" dirty="0">
                          <a:solidFill>
                            <a:schemeClr val="accent1"/>
                          </a:solidFill>
                          <a:latin typeface="Jost"/>
                          <a:ea typeface="Jost"/>
                          <a:cs typeface="Jost"/>
                          <a:sym typeface="Jost"/>
                        </a:rPr>
                        <a:t>https://</a:t>
                      </a:r>
                      <a:r>
                        <a:rPr lang="es-CO" sz="1400" dirty="0" err="1">
                          <a:solidFill>
                            <a:schemeClr val="accent1"/>
                          </a:solidFill>
                          <a:latin typeface="Jost"/>
                          <a:ea typeface="Jost"/>
                          <a:cs typeface="Jost"/>
                          <a:sym typeface="Jost"/>
                        </a:rPr>
                        <a:t>grafana.com</a:t>
                      </a:r>
                      <a:r>
                        <a:rPr lang="es-CO" sz="1400" dirty="0">
                          <a:solidFill>
                            <a:schemeClr val="accent1"/>
                          </a:solidFill>
                          <a:latin typeface="Jost"/>
                          <a:ea typeface="Jost"/>
                          <a:cs typeface="Jost"/>
                          <a:sym typeface="Jost"/>
                        </a:rPr>
                        <a:t>/</a:t>
                      </a:r>
                      <a:r>
                        <a:rPr lang="es-CO" sz="1400" dirty="0" err="1">
                          <a:solidFill>
                            <a:schemeClr val="accent1"/>
                          </a:solidFill>
                          <a:latin typeface="Jost"/>
                          <a:ea typeface="Jost"/>
                          <a:cs typeface="Jost"/>
                          <a:sym typeface="Jost"/>
                        </a:rPr>
                        <a:t>about</a:t>
                      </a:r>
                      <a:r>
                        <a:rPr lang="es-CO" sz="1400" dirty="0">
                          <a:solidFill>
                            <a:schemeClr val="accent1"/>
                          </a:solidFill>
                          <a:latin typeface="Jost"/>
                          <a:ea typeface="Jost"/>
                          <a:cs typeface="Jost"/>
                          <a:sym typeface="Jost"/>
                        </a:rPr>
                        <a:t>/</a:t>
                      </a:r>
                      <a:r>
                        <a:rPr lang="es-CO" sz="1400" dirty="0" err="1">
                          <a:solidFill>
                            <a:schemeClr val="accent1"/>
                          </a:solidFill>
                          <a:latin typeface="Jost"/>
                          <a:ea typeface="Jost"/>
                          <a:cs typeface="Jost"/>
                          <a:sym typeface="Jost"/>
                        </a:rPr>
                        <a:t>events</a:t>
                      </a:r>
                      <a:r>
                        <a:rPr lang="es-CO" sz="1400" dirty="0">
                          <a:solidFill>
                            <a:schemeClr val="accent1"/>
                          </a:solidFill>
                          <a:latin typeface="Jost"/>
                          <a:ea typeface="Jost"/>
                          <a:cs typeface="Jost"/>
                          <a:sym typeface="Jost"/>
                        </a:rPr>
                        <a:t>/</a:t>
                      </a:r>
                      <a:r>
                        <a:rPr lang="es-CO" sz="1400" dirty="0" err="1">
                          <a:solidFill>
                            <a:schemeClr val="accent1"/>
                          </a:solidFill>
                          <a:latin typeface="Jost"/>
                          <a:ea typeface="Jost"/>
                          <a:cs typeface="Jost"/>
                          <a:sym typeface="Jost"/>
                        </a:rPr>
                        <a:t>observabilitycon</a:t>
                      </a:r>
                      <a:r>
                        <a:rPr lang="es-CO" sz="1400" dirty="0">
                          <a:solidFill>
                            <a:schemeClr val="accent1"/>
                          </a:solidFill>
                          <a:latin typeface="Jost"/>
                          <a:ea typeface="Jost"/>
                          <a:cs typeface="Jost"/>
                          <a:sym typeface="Jost"/>
                        </a:rPr>
                        <a:t>/2023/</a:t>
                      </a:r>
                      <a:endParaRPr sz="1400" dirty="0">
                        <a:solidFill>
                          <a:schemeClr val="accent1"/>
                        </a:solidFill>
                        <a:latin typeface="Jost"/>
                        <a:ea typeface="Jost"/>
                        <a:cs typeface="Jost"/>
                        <a:sym typeface="Jost"/>
                      </a:endParaRPr>
                    </a:p>
                  </a:txBody>
                  <a:tcPr marL="274300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Jost SemiBold"/>
                          <a:ea typeface="Jost SemiBold"/>
                          <a:cs typeface="Jost SemiBold"/>
                          <a:sym typeface="Jost SemiBold"/>
                        </a:rPr>
                        <a:t>Documentación </a:t>
                      </a:r>
                      <a:endParaRPr sz="1600" dirty="0">
                        <a:solidFill>
                          <a:schemeClr val="accent1"/>
                        </a:solidFill>
                        <a:latin typeface="Jost SemiBold"/>
                        <a:ea typeface="Jost SemiBold"/>
                        <a:cs typeface="Jost SemiBold"/>
                        <a:sym typeface="Jost SemiBold"/>
                      </a:endParaRPr>
                    </a:p>
                  </a:txBody>
                  <a:tcPr marL="0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CO" sz="1400" dirty="0">
                          <a:solidFill>
                            <a:schemeClr val="accent1"/>
                          </a:solidFill>
                          <a:latin typeface="Jost"/>
                          <a:ea typeface="Jost"/>
                          <a:cs typeface="Jost"/>
                          <a:sym typeface="Jost"/>
                        </a:rPr>
                        <a:t>https://</a:t>
                      </a:r>
                      <a:r>
                        <a:rPr lang="es-CO" sz="1400" dirty="0" err="1">
                          <a:solidFill>
                            <a:schemeClr val="accent1"/>
                          </a:solidFill>
                          <a:latin typeface="Jost"/>
                          <a:ea typeface="Jost"/>
                          <a:cs typeface="Jost"/>
                          <a:sym typeface="Jost"/>
                        </a:rPr>
                        <a:t>grafana.com</a:t>
                      </a:r>
                      <a:r>
                        <a:rPr lang="es-CO" sz="1400" dirty="0">
                          <a:solidFill>
                            <a:schemeClr val="accent1"/>
                          </a:solidFill>
                          <a:latin typeface="Jost"/>
                          <a:ea typeface="Jost"/>
                          <a:cs typeface="Jost"/>
                          <a:sym typeface="Jost"/>
                        </a:rPr>
                        <a:t>/</a:t>
                      </a:r>
                      <a:r>
                        <a:rPr lang="es-CO" sz="1400" dirty="0" err="1">
                          <a:solidFill>
                            <a:schemeClr val="accent1"/>
                          </a:solidFill>
                          <a:latin typeface="Jost"/>
                          <a:ea typeface="Jost"/>
                          <a:cs typeface="Jost"/>
                          <a:sym typeface="Jost"/>
                        </a:rPr>
                        <a:t>docs</a:t>
                      </a:r>
                      <a:r>
                        <a:rPr lang="es-CO" sz="1400" dirty="0">
                          <a:solidFill>
                            <a:schemeClr val="accent1"/>
                          </a:solidFill>
                          <a:latin typeface="Jost"/>
                          <a:ea typeface="Jost"/>
                          <a:cs typeface="Jost"/>
                          <a:sym typeface="Jost"/>
                        </a:rPr>
                        <a:t>/</a:t>
                      </a:r>
                      <a:endParaRPr sz="1400" dirty="0">
                        <a:solidFill>
                          <a:schemeClr val="accent1"/>
                        </a:solidFill>
                        <a:latin typeface="Jost"/>
                        <a:ea typeface="Jost"/>
                        <a:cs typeface="Jost"/>
                        <a:sym typeface="Jost"/>
                      </a:endParaRPr>
                    </a:p>
                  </a:txBody>
                  <a:tcPr marL="274300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Jost SemiBold"/>
                          <a:ea typeface="Jost SemiBold"/>
                          <a:cs typeface="Jost SemiBold"/>
                          <a:sym typeface="Jost SemiBold"/>
                        </a:rPr>
                        <a:t>Workshops</a:t>
                      </a:r>
                      <a:endParaRPr sz="1600" dirty="0">
                        <a:solidFill>
                          <a:schemeClr val="accent1"/>
                        </a:solidFill>
                        <a:latin typeface="Jost SemiBold"/>
                        <a:ea typeface="Jost SemiBold"/>
                        <a:cs typeface="Jost SemiBold"/>
                        <a:sym typeface="Jost SemiBold"/>
                      </a:endParaRPr>
                    </a:p>
                  </a:txBody>
                  <a:tcPr marL="0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CO" sz="1400" dirty="0">
                          <a:solidFill>
                            <a:schemeClr val="accent1"/>
                          </a:solidFill>
                          <a:latin typeface="Jost"/>
                          <a:ea typeface="Jost"/>
                          <a:cs typeface="Jost"/>
                          <a:sym typeface="Jost"/>
                        </a:rPr>
                        <a:t>https://</a:t>
                      </a:r>
                      <a:r>
                        <a:rPr lang="es-CO" sz="1400" dirty="0" err="1">
                          <a:solidFill>
                            <a:schemeClr val="accent1"/>
                          </a:solidFill>
                          <a:latin typeface="Jost"/>
                          <a:ea typeface="Jost"/>
                          <a:cs typeface="Jost"/>
                          <a:sym typeface="Jost"/>
                        </a:rPr>
                        <a:t>grafana.com</a:t>
                      </a:r>
                      <a:r>
                        <a:rPr lang="es-CO" sz="1400" dirty="0">
                          <a:solidFill>
                            <a:schemeClr val="accent1"/>
                          </a:solidFill>
                          <a:latin typeface="Jost"/>
                          <a:ea typeface="Jost"/>
                          <a:cs typeface="Jost"/>
                          <a:sym typeface="Jost"/>
                        </a:rPr>
                        <a:t>/workshops/</a:t>
                      </a:r>
                      <a:endParaRPr sz="1400" dirty="0">
                        <a:solidFill>
                          <a:schemeClr val="accent1"/>
                        </a:solidFill>
                        <a:latin typeface="Jost"/>
                        <a:ea typeface="Jost"/>
                        <a:cs typeface="Jost"/>
                        <a:sym typeface="Jost"/>
                      </a:endParaRPr>
                    </a:p>
                  </a:txBody>
                  <a:tcPr marL="274300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 err="1">
                          <a:solidFill>
                            <a:schemeClr val="accent1"/>
                          </a:solidFill>
                          <a:uFill>
                            <a:noFill/>
                          </a:uFill>
                          <a:latin typeface="Jost SemiBold"/>
                          <a:ea typeface="Jost SemiBold"/>
                          <a:cs typeface="Jost SemiBold"/>
                          <a:sym typeface="Jost SemiBold"/>
                        </a:rPr>
                        <a:t>Github</a:t>
                      </a:r>
                      <a:endParaRPr sz="1600" dirty="0">
                        <a:solidFill>
                          <a:schemeClr val="accent1"/>
                        </a:solidFill>
                        <a:latin typeface="Jost SemiBold"/>
                        <a:ea typeface="Jost SemiBold"/>
                        <a:cs typeface="Jost SemiBold"/>
                        <a:sym typeface="Jost SemiBold"/>
                      </a:endParaRPr>
                    </a:p>
                  </a:txBody>
                  <a:tcPr marL="0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dirty="0">
                          <a:solidFill>
                            <a:schemeClr val="accent1"/>
                          </a:solidFill>
                          <a:latin typeface="Jost"/>
                          <a:ea typeface="Jost"/>
                          <a:cs typeface="Jost"/>
                          <a:sym typeface="Jost"/>
                        </a:rPr>
                        <a:t>https://</a:t>
                      </a:r>
                      <a:r>
                        <a:rPr lang="es-CO" sz="1400" dirty="0" err="1">
                          <a:solidFill>
                            <a:schemeClr val="accent1"/>
                          </a:solidFill>
                          <a:latin typeface="Jost"/>
                          <a:ea typeface="Jost"/>
                          <a:cs typeface="Jost"/>
                          <a:sym typeface="Jost"/>
                        </a:rPr>
                        <a:t>github.com</a:t>
                      </a:r>
                      <a:r>
                        <a:rPr lang="es-CO" sz="1400" dirty="0">
                          <a:solidFill>
                            <a:schemeClr val="accent1"/>
                          </a:solidFill>
                          <a:latin typeface="Jost"/>
                          <a:ea typeface="Jost"/>
                          <a:cs typeface="Jost"/>
                          <a:sym typeface="Jost"/>
                        </a:rPr>
                        <a:t>/</a:t>
                      </a:r>
                      <a:r>
                        <a:rPr lang="es-CO" sz="1400" dirty="0" err="1">
                          <a:solidFill>
                            <a:schemeClr val="accent1"/>
                          </a:solidFill>
                          <a:latin typeface="Jost"/>
                          <a:ea typeface="Jost"/>
                          <a:cs typeface="Jost"/>
                          <a:sym typeface="Jost"/>
                        </a:rPr>
                        <a:t>grafana</a:t>
                      </a:r>
                      <a:r>
                        <a:rPr lang="es-CO" sz="1400" dirty="0">
                          <a:solidFill>
                            <a:schemeClr val="accent1"/>
                          </a:solidFill>
                          <a:latin typeface="Jost"/>
                          <a:ea typeface="Jost"/>
                          <a:cs typeface="Jost"/>
                          <a:sym typeface="Jost"/>
                        </a:rPr>
                        <a:t>/</a:t>
                      </a:r>
                      <a:r>
                        <a:rPr lang="es-CO" sz="1400" dirty="0" err="1">
                          <a:solidFill>
                            <a:schemeClr val="accent1"/>
                          </a:solidFill>
                          <a:latin typeface="Jost"/>
                          <a:ea typeface="Jost"/>
                          <a:cs typeface="Jost"/>
                          <a:sym typeface="Jost"/>
                        </a:rPr>
                        <a:t>grafana</a:t>
                      </a:r>
                      <a:endParaRPr sz="1400" dirty="0">
                        <a:solidFill>
                          <a:schemeClr val="accent1"/>
                        </a:solidFill>
                        <a:latin typeface="Jost"/>
                        <a:ea typeface="Jost"/>
                        <a:cs typeface="Jost"/>
                        <a:sym typeface="Jost"/>
                      </a:endParaRPr>
                    </a:p>
                  </a:txBody>
                  <a:tcPr marL="274300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accent1"/>
                        </a:solidFill>
                        <a:latin typeface="Jost SemiBold"/>
                        <a:ea typeface="Jost SemiBold"/>
                        <a:cs typeface="Jost SemiBold"/>
                        <a:sym typeface="Jost SemiBold"/>
                      </a:endParaRPr>
                    </a:p>
                  </a:txBody>
                  <a:tcPr marL="0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400" dirty="0">
                        <a:solidFill>
                          <a:schemeClr val="accent1"/>
                        </a:solidFill>
                        <a:latin typeface="Jost"/>
                        <a:ea typeface="Jost"/>
                        <a:cs typeface="Jost"/>
                        <a:sym typeface="Jost"/>
                      </a:endParaRPr>
                    </a:p>
                  </a:txBody>
                  <a:tcPr marL="274300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247" name="Google Shape;247;p29"/>
          <p:cNvCxnSpPr/>
          <p:nvPr/>
        </p:nvCxnSpPr>
        <p:spPr>
          <a:xfrm>
            <a:off x="1392225" y="1033750"/>
            <a:ext cx="6359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98" name="Picture 2" descr="Grafana | Kangaroot">
            <a:extLst>
              <a:ext uri="{FF2B5EF4-FFF2-40B4-BE49-F238E27FC236}">
                <a16:creationId xmlns:a16="http://schemas.microsoft.com/office/drawing/2014/main" id="{F2D0C9D0-96DD-C410-A371-B44665ADD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647" y="4147783"/>
            <a:ext cx="1637272" cy="109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295;p31">
            <a:extLst>
              <a:ext uri="{FF2B5EF4-FFF2-40B4-BE49-F238E27FC236}">
                <a16:creationId xmlns:a16="http://schemas.microsoft.com/office/drawing/2014/main" id="{6F4816BC-01D4-ABEA-B033-688D53755BA2}"/>
              </a:ext>
            </a:extLst>
          </p:cNvPr>
          <p:cNvSpPr/>
          <p:nvPr/>
        </p:nvSpPr>
        <p:spPr>
          <a:xfrm rot="20945946">
            <a:off x="7763557" y="57651"/>
            <a:ext cx="1149835" cy="114983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00" name="Picture 4" descr="Grafana Champions | Grafana Labs">
            <a:extLst>
              <a:ext uri="{FF2B5EF4-FFF2-40B4-BE49-F238E27FC236}">
                <a16:creationId xmlns:a16="http://schemas.microsoft.com/office/drawing/2014/main" id="{3B3DB234-F738-54C3-5EEC-F28D2E87D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94236">
            <a:off x="7031570" y="-276495"/>
            <a:ext cx="2848308" cy="13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34A8321-558E-20D2-5B67-98E7A083CB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37" y="4553617"/>
            <a:ext cx="2400524" cy="39294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7F37B46-1F97-61E9-685F-508548939AE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432" r="7487" b="37881"/>
          <a:stretch/>
        </p:blipFill>
        <p:spPr>
          <a:xfrm>
            <a:off x="7470285" y="2747647"/>
            <a:ext cx="1440401" cy="139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422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>
            <a:spLocks noGrp="1"/>
          </p:cNvSpPr>
          <p:nvPr>
            <p:ph type="title"/>
          </p:nvPr>
        </p:nvSpPr>
        <p:spPr>
          <a:xfrm>
            <a:off x="865275" y="535650"/>
            <a:ext cx="7413300" cy="46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Referencias</a:t>
            </a:r>
            <a:endParaRPr dirty="0"/>
          </a:p>
        </p:txBody>
      </p:sp>
      <p:cxnSp>
        <p:nvCxnSpPr>
          <p:cNvPr id="247" name="Google Shape;247;p29"/>
          <p:cNvCxnSpPr/>
          <p:nvPr/>
        </p:nvCxnSpPr>
        <p:spPr>
          <a:xfrm>
            <a:off x="1392225" y="1033750"/>
            <a:ext cx="6359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98" name="Picture 2" descr="Grafana | Kangaroot">
            <a:extLst>
              <a:ext uri="{FF2B5EF4-FFF2-40B4-BE49-F238E27FC236}">
                <a16:creationId xmlns:a16="http://schemas.microsoft.com/office/drawing/2014/main" id="{F2D0C9D0-96DD-C410-A371-B44665ADD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647" y="4147783"/>
            <a:ext cx="1637272" cy="109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295;p31">
            <a:extLst>
              <a:ext uri="{FF2B5EF4-FFF2-40B4-BE49-F238E27FC236}">
                <a16:creationId xmlns:a16="http://schemas.microsoft.com/office/drawing/2014/main" id="{6F4816BC-01D4-ABEA-B033-688D53755BA2}"/>
              </a:ext>
            </a:extLst>
          </p:cNvPr>
          <p:cNvSpPr/>
          <p:nvPr/>
        </p:nvSpPr>
        <p:spPr>
          <a:xfrm rot="20945946">
            <a:off x="7763557" y="57651"/>
            <a:ext cx="1149835" cy="114983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10824;p74">
            <a:extLst>
              <a:ext uri="{FF2B5EF4-FFF2-40B4-BE49-F238E27FC236}">
                <a16:creationId xmlns:a16="http://schemas.microsoft.com/office/drawing/2014/main" id="{EC56B998-7462-2A01-2BBF-1A3CFBD5BC19}"/>
              </a:ext>
            </a:extLst>
          </p:cNvPr>
          <p:cNvGrpSpPr/>
          <p:nvPr/>
        </p:nvGrpSpPr>
        <p:grpSpPr>
          <a:xfrm>
            <a:off x="8128076" y="504265"/>
            <a:ext cx="420796" cy="420796"/>
            <a:chOff x="-2419325" y="2408150"/>
            <a:chExt cx="291450" cy="291450"/>
          </a:xfrm>
          <a:solidFill>
            <a:schemeClr val="accent2"/>
          </a:solidFill>
        </p:grpSpPr>
        <p:sp>
          <p:nvSpPr>
            <p:cNvPr id="4" name="Google Shape;10825;p74">
              <a:extLst>
                <a:ext uri="{FF2B5EF4-FFF2-40B4-BE49-F238E27FC236}">
                  <a16:creationId xmlns:a16="http://schemas.microsoft.com/office/drawing/2014/main" id="{FC047695-2B49-07EF-70A3-A0199BAA785E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826;p74">
              <a:extLst>
                <a:ext uri="{FF2B5EF4-FFF2-40B4-BE49-F238E27FC236}">
                  <a16:creationId xmlns:a16="http://schemas.microsoft.com/office/drawing/2014/main" id="{3BE0304A-F9A2-4C6E-21E0-880DFAB548C0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827;p74">
              <a:extLst>
                <a:ext uri="{FF2B5EF4-FFF2-40B4-BE49-F238E27FC236}">
                  <a16:creationId xmlns:a16="http://schemas.microsoft.com/office/drawing/2014/main" id="{CE39FCB9-714A-5672-78E2-CB16F91265FF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828;p74">
              <a:extLst>
                <a:ext uri="{FF2B5EF4-FFF2-40B4-BE49-F238E27FC236}">
                  <a16:creationId xmlns:a16="http://schemas.microsoft.com/office/drawing/2014/main" id="{B877751B-FBB5-7AFB-082A-82F0D0A97644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829;p74">
              <a:extLst>
                <a:ext uri="{FF2B5EF4-FFF2-40B4-BE49-F238E27FC236}">
                  <a16:creationId xmlns:a16="http://schemas.microsoft.com/office/drawing/2014/main" id="{633464E7-A1B4-F0C8-33DC-117ABD847536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830;p74">
              <a:extLst>
                <a:ext uri="{FF2B5EF4-FFF2-40B4-BE49-F238E27FC236}">
                  <a16:creationId xmlns:a16="http://schemas.microsoft.com/office/drawing/2014/main" id="{257B7437-5098-339E-32C7-2A1F8A6D8876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831;p74">
              <a:extLst>
                <a:ext uri="{FF2B5EF4-FFF2-40B4-BE49-F238E27FC236}">
                  <a16:creationId xmlns:a16="http://schemas.microsoft.com/office/drawing/2014/main" id="{E12A3D8D-0A41-C839-E6A8-A52E025CCE55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324;p33">
            <a:extLst>
              <a:ext uri="{FF2B5EF4-FFF2-40B4-BE49-F238E27FC236}">
                <a16:creationId xmlns:a16="http://schemas.microsoft.com/office/drawing/2014/main" id="{C228DD7C-20C8-3E08-7324-FFBCC53BCDF5}"/>
              </a:ext>
            </a:extLst>
          </p:cNvPr>
          <p:cNvSpPr txBox="1">
            <a:spLocks/>
          </p:cNvSpPr>
          <p:nvPr/>
        </p:nvSpPr>
        <p:spPr>
          <a:xfrm>
            <a:off x="1219200" y="1470024"/>
            <a:ext cx="6998488" cy="288099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1400" dirty="0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  <a:hlinkClick r:id="rId4"/>
              </a:rPr>
              <a:t>https://grafana.com/docs/</a:t>
            </a:r>
            <a:endParaRPr lang="es-CO" sz="1400" dirty="0">
              <a:solidFill>
                <a:schemeClr val="accent1"/>
              </a:solidFill>
              <a:latin typeface="Jost"/>
              <a:ea typeface="Jost"/>
              <a:cs typeface="Jost"/>
              <a:sym typeface="Jos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1400" dirty="0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  <a:hlinkClick r:id="rId5"/>
              </a:rPr>
              <a:t>https://grafana.com/success/?technology=grafana</a:t>
            </a:r>
            <a:endParaRPr lang="es-CO" sz="1400" dirty="0">
              <a:solidFill>
                <a:schemeClr val="accent1"/>
              </a:solidFill>
              <a:latin typeface="Jost"/>
              <a:ea typeface="Jost"/>
              <a:cs typeface="Jost"/>
              <a:sym typeface="Jos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1400" dirty="0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  <a:hlinkClick r:id="rId6"/>
              </a:rPr>
              <a:t>https://grafana.com/products/enterprise/</a:t>
            </a:r>
            <a:endParaRPr lang="es-CO" sz="1400" dirty="0">
              <a:solidFill>
                <a:schemeClr val="accent1"/>
              </a:solidFill>
              <a:latin typeface="Jost"/>
              <a:ea typeface="Jost"/>
              <a:cs typeface="Jost"/>
              <a:sym typeface="Jos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1400" dirty="0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  <a:hlinkClick r:id="rId7"/>
              </a:rPr>
              <a:t>https://github.com/grafana/scenes/blob/main/packages/scenes-app/README.md</a:t>
            </a:r>
            <a:endParaRPr lang="es-CO" sz="1400" dirty="0">
              <a:solidFill>
                <a:schemeClr val="accent1"/>
              </a:solidFill>
              <a:latin typeface="Jost"/>
              <a:ea typeface="Jost"/>
              <a:cs typeface="Jost"/>
              <a:sym typeface="Jos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1400" dirty="0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rPr>
              <a:t>https://www.stackscale.com/es/blog/grafana/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1400" dirty="0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rPr>
              <a:t>https://www.youtube.com/watch?v=riFxqD_6XYI&amp;ab_channel=CodelyTV-Redescubrelaprogramaci%C3%B3n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CO" sz="1400" dirty="0">
              <a:solidFill>
                <a:schemeClr val="accent1"/>
              </a:solidFill>
              <a:latin typeface="Jost"/>
              <a:ea typeface="Jost"/>
              <a:cs typeface="Jost"/>
              <a:sym typeface="Jos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CO" sz="1400" dirty="0">
              <a:solidFill>
                <a:schemeClr val="accent1"/>
              </a:solidFill>
              <a:latin typeface="Jost"/>
              <a:ea typeface="Jost"/>
              <a:cs typeface="Jost"/>
              <a:sym typeface="Jos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CO" sz="1400" dirty="0">
              <a:solidFill>
                <a:schemeClr val="accent1"/>
              </a:solidFill>
              <a:latin typeface="Jost"/>
              <a:ea typeface="Jost"/>
              <a:cs typeface="Jost"/>
              <a:sym typeface="Jos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87964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/>
          <p:nvPr/>
        </p:nvSpPr>
        <p:spPr>
          <a:xfrm rot="906714">
            <a:off x="6889497" y="1214090"/>
            <a:ext cx="1149878" cy="1149878"/>
          </a:xfrm>
          <a:prstGeom prst="ellipse">
            <a:avLst/>
          </a:prstGeom>
          <a:solidFill>
            <a:srgbClr val="1874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8"/>
          <p:cNvSpPr txBox="1">
            <a:spLocks noGrp="1"/>
          </p:cNvSpPr>
          <p:nvPr>
            <p:ph type="ctrTitle"/>
          </p:nvPr>
        </p:nvSpPr>
        <p:spPr>
          <a:xfrm>
            <a:off x="714175" y="969450"/>
            <a:ext cx="5351100" cy="229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r>
              <a:rPr lang="en" dirty="0"/>
              <a:t>KIBANA</a:t>
            </a:r>
            <a:endParaRPr dirty="0"/>
          </a:p>
        </p:txBody>
      </p:sp>
      <p:sp>
        <p:nvSpPr>
          <p:cNvPr id="223" name="Google Shape;223;p28"/>
          <p:cNvSpPr txBox="1">
            <a:spLocks noGrp="1"/>
          </p:cNvSpPr>
          <p:nvPr>
            <p:ph type="subTitle" idx="1"/>
          </p:nvPr>
        </p:nvSpPr>
        <p:spPr>
          <a:xfrm rot="-59659">
            <a:off x="713873" y="2901073"/>
            <a:ext cx="5238189" cy="52687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Diego Armando Baquero Gutiérrez</a:t>
            </a:r>
            <a:endParaRPr dirty="0"/>
          </a:p>
        </p:txBody>
      </p:sp>
      <p:cxnSp>
        <p:nvCxnSpPr>
          <p:cNvPr id="224" name="Google Shape;224;p28"/>
          <p:cNvCxnSpPr/>
          <p:nvPr/>
        </p:nvCxnSpPr>
        <p:spPr>
          <a:xfrm>
            <a:off x="725550" y="2576780"/>
            <a:ext cx="2595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" name="Google Shape;226;p28"/>
          <p:cNvSpPr/>
          <p:nvPr/>
        </p:nvSpPr>
        <p:spPr>
          <a:xfrm rot="20837458">
            <a:off x="7723050" y="1879166"/>
            <a:ext cx="1149900" cy="1149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8"/>
          <p:cNvSpPr/>
          <p:nvPr/>
        </p:nvSpPr>
        <p:spPr>
          <a:xfrm rot="21077870">
            <a:off x="6889608" y="2571860"/>
            <a:ext cx="1149914" cy="114991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8"/>
          <p:cNvSpPr txBox="1">
            <a:spLocks noGrp="1"/>
          </p:cNvSpPr>
          <p:nvPr>
            <p:ph type="subTitle" idx="1"/>
          </p:nvPr>
        </p:nvSpPr>
        <p:spPr>
          <a:xfrm rot="540089">
            <a:off x="7802075" y="3057324"/>
            <a:ext cx="1857982" cy="43827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accent2"/>
                </a:solidFill>
                <a:latin typeface="Jost SemiBold"/>
                <a:ea typeface="Jost SemiBold"/>
                <a:cs typeface="Jost SemiBold"/>
                <a:sym typeface="Jost SemiBold"/>
              </a:rPr>
              <a:t>Monitoring</a:t>
            </a:r>
            <a:endParaRPr sz="1900" dirty="0">
              <a:solidFill>
                <a:schemeClr val="accent2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sp>
        <p:nvSpPr>
          <p:cNvPr id="237" name="Google Shape;237;p28"/>
          <p:cNvSpPr txBox="1">
            <a:spLocks noGrp="1"/>
          </p:cNvSpPr>
          <p:nvPr>
            <p:ph type="subTitle" idx="1"/>
          </p:nvPr>
        </p:nvSpPr>
        <p:spPr>
          <a:xfrm rot="-457733" flipH="1">
            <a:off x="-247136" y="264239"/>
            <a:ext cx="1459821" cy="438321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2"/>
                </a:solidFill>
                <a:latin typeface="Jost SemiBold"/>
                <a:ea typeface="Jost SemiBold"/>
                <a:cs typeface="Jost SemiBold"/>
                <a:sym typeface="Jost SemiBold"/>
              </a:rPr>
              <a:t>Cloud</a:t>
            </a:r>
            <a:endParaRPr sz="1900">
              <a:solidFill>
                <a:schemeClr val="accent2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951708B0-2010-5BA3-3897-E34C96C1B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228" y="1359555"/>
            <a:ext cx="814415" cy="81441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B5277932-CE71-D4CC-D8BB-491C2E0404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70221" y="2664765"/>
            <a:ext cx="1016731" cy="1016731"/>
          </a:xfrm>
          <a:prstGeom prst="rect">
            <a:avLst/>
          </a:prstGeom>
        </p:spPr>
      </p:pic>
      <p:pic>
        <p:nvPicPr>
          <p:cNvPr id="7" name="Imagen 6" descr="Forma&#10;&#10;Descripción generada automáticamente con confianza baja">
            <a:extLst>
              <a:ext uri="{FF2B5EF4-FFF2-40B4-BE49-F238E27FC236}">
                <a16:creationId xmlns:a16="http://schemas.microsoft.com/office/drawing/2014/main" id="{CD2894E0-E87A-57CF-C457-41D1FA77BE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0665" y="1966701"/>
            <a:ext cx="835176" cy="835176"/>
          </a:xfrm>
          <a:prstGeom prst="rect">
            <a:avLst/>
          </a:prstGeom>
        </p:spPr>
      </p:pic>
      <p:sp>
        <p:nvSpPr>
          <p:cNvPr id="8" name="Google Shape;244;p29">
            <a:extLst>
              <a:ext uri="{FF2B5EF4-FFF2-40B4-BE49-F238E27FC236}">
                <a16:creationId xmlns:a16="http://schemas.microsoft.com/office/drawing/2014/main" id="{E16D9F73-386C-F331-0B2C-69E17D1A6EAD}"/>
              </a:ext>
            </a:extLst>
          </p:cNvPr>
          <p:cNvSpPr txBox="1"/>
          <p:nvPr/>
        </p:nvSpPr>
        <p:spPr>
          <a:xfrm>
            <a:off x="709695" y="3901381"/>
            <a:ext cx="7704000" cy="84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accent1"/>
                </a:solidFill>
                <a:latin typeface="Jost SemiBold"/>
                <a:ea typeface="Jost SemiBold"/>
                <a:cs typeface="Jost"/>
                <a:sym typeface="Jost SemiBold"/>
              </a:rPr>
              <a:t>Universidad Central</a:t>
            </a: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accent1"/>
                </a:solidFill>
                <a:latin typeface="Jost SemiBold"/>
                <a:ea typeface="Jost SemiBold"/>
                <a:cs typeface="Jost"/>
                <a:sym typeface="Jost SemiBold"/>
              </a:rPr>
              <a:t>Maestría en Analítica de Datos</a:t>
            </a: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accent1"/>
                </a:solidFill>
                <a:latin typeface="Jost SemiBold"/>
                <a:ea typeface="Jost SemiBold"/>
                <a:cs typeface="Jost"/>
                <a:sym typeface="Jost SemiBold"/>
              </a:rPr>
              <a:t>Automatización e Integración de Datos para la IA</a:t>
            </a:r>
            <a:endParaRPr dirty="0">
              <a:solidFill>
                <a:schemeClr val="accent1"/>
              </a:solidFill>
              <a:latin typeface="Jost"/>
              <a:ea typeface="Jost"/>
              <a:cs typeface="Jost"/>
              <a:sym typeface="Jos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accent1"/>
              </a:solidFill>
              <a:latin typeface="Jost"/>
              <a:ea typeface="Jost"/>
              <a:cs typeface="Jost"/>
              <a:sym typeface="Jost"/>
            </a:endParaRPr>
          </a:p>
        </p:txBody>
      </p:sp>
    </p:spTree>
    <p:extLst>
      <p:ext uri="{BB962C8B-B14F-4D97-AF65-F5344CB8AC3E}">
        <p14:creationId xmlns:p14="http://schemas.microsoft.com/office/powerpoint/2010/main" val="1947080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37;p33">
            <a:extLst>
              <a:ext uri="{FF2B5EF4-FFF2-40B4-BE49-F238E27FC236}">
                <a16:creationId xmlns:a16="http://schemas.microsoft.com/office/drawing/2014/main" id="{5FD08216-5CE3-AB20-0F90-BD50268E5DC1}"/>
              </a:ext>
            </a:extLst>
          </p:cNvPr>
          <p:cNvSpPr/>
          <p:nvPr/>
        </p:nvSpPr>
        <p:spPr>
          <a:xfrm>
            <a:off x="467130" y="1420139"/>
            <a:ext cx="1249090" cy="120304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pic>
        <p:nvPicPr>
          <p:cNvPr id="5122" name="Picture 2" descr="Qué es el monitoreo remoto de sistemas? | TeamViewer">
            <a:extLst>
              <a:ext uri="{FF2B5EF4-FFF2-40B4-BE49-F238E27FC236}">
                <a16:creationId xmlns:a16="http://schemas.microsoft.com/office/drawing/2014/main" id="{14D6C4FC-4162-8984-D600-7F96F80D0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03" y="1568413"/>
            <a:ext cx="876943" cy="86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336;p33">
            <a:extLst>
              <a:ext uri="{FF2B5EF4-FFF2-40B4-BE49-F238E27FC236}">
                <a16:creationId xmlns:a16="http://schemas.microsoft.com/office/drawing/2014/main" id="{AB08E921-0D60-7F00-DD71-4C0F06F25A8D}"/>
              </a:ext>
            </a:extLst>
          </p:cNvPr>
          <p:cNvSpPr/>
          <p:nvPr/>
        </p:nvSpPr>
        <p:spPr>
          <a:xfrm>
            <a:off x="467130" y="3106074"/>
            <a:ext cx="1249090" cy="1203046"/>
          </a:xfrm>
          <a:prstGeom prst="ellipse">
            <a:avLst/>
          </a:prstGeom>
          <a:solidFill>
            <a:srgbClr val="F15A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5124" name="Picture 4" descr="Visualización en Realidad Aumentada">
            <a:extLst>
              <a:ext uri="{FF2B5EF4-FFF2-40B4-BE49-F238E27FC236}">
                <a16:creationId xmlns:a16="http://schemas.microsoft.com/office/drawing/2014/main" id="{FACD38A1-0A78-B5DC-9D3A-AFA8AB227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30" y="3133475"/>
            <a:ext cx="1249090" cy="120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37C583E7-0293-2FCE-7811-E59F425A61AD}"/>
              </a:ext>
            </a:extLst>
          </p:cNvPr>
          <p:cNvSpPr txBox="1">
            <a:spLocks/>
          </p:cNvSpPr>
          <p:nvPr/>
        </p:nvSpPr>
        <p:spPr>
          <a:xfrm>
            <a:off x="1323703" y="3474047"/>
            <a:ext cx="3619157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accent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r>
              <a:rPr lang="es-CO" dirty="0">
                <a:solidFill>
                  <a:srgbClr val="F15A2A"/>
                </a:solidFill>
              </a:rPr>
              <a:t>Visualización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9DE434C-FBE0-DD26-EB85-4B882643B521}"/>
              </a:ext>
            </a:extLst>
          </p:cNvPr>
          <p:cNvSpPr txBox="1">
            <a:spLocks/>
          </p:cNvSpPr>
          <p:nvPr/>
        </p:nvSpPr>
        <p:spPr>
          <a:xfrm>
            <a:off x="932745" y="1765754"/>
            <a:ext cx="3619157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accent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r>
              <a:rPr lang="es-CO" dirty="0">
                <a:solidFill>
                  <a:srgbClr val="36AE7C"/>
                </a:solidFill>
              </a:rPr>
              <a:t>Monitoreo</a:t>
            </a:r>
          </a:p>
        </p:txBody>
      </p:sp>
      <p:sp>
        <p:nvSpPr>
          <p:cNvPr id="8" name="Google Shape;373;p35">
            <a:extLst>
              <a:ext uri="{FF2B5EF4-FFF2-40B4-BE49-F238E27FC236}">
                <a16:creationId xmlns:a16="http://schemas.microsoft.com/office/drawing/2014/main" id="{AEE612E6-988F-2723-B944-3C485FAF39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800" y="388900"/>
            <a:ext cx="7682400" cy="46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Conceptos</a:t>
            </a:r>
          </a:p>
        </p:txBody>
      </p:sp>
      <p:cxnSp>
        <p:nvCxnSpPr>
          <p:cNvPr id="9" name="Google Shape;374;p35">
            <a:extLst>
              <a:ext uri="{FF2B5EF4-FFF2-40B4-BE49-F238E27FC236}">
                <a16:creationId xmlns:a16="http://schemas.microsoft.com/office/drawing/2014/main" id="{29C69989-3431-2915-BC87-D571B1949CA2}"/>
              </a:ext>
            </a:extLst>
          </p:cNvPr>
          <p:cNvCxnSpPr/>
          <p:nvPr/>
        </p:nvCxnSpPr>
        <p:spPr>
          <a:xfrm>
            <a:off x="3141450" y="806978"/>
            <a:ext cx="2861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40EA9A75-46F8-AAEB-22C1-23136282D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589" y="2033029"/>
            <a:ext cx="3578677" cy="1861173"/>
          </a:xfrm>
          <a:prstGeom prst="rect">
            <a:avLst/>
          </a:prstGeom>
        </p:spPr>
      </p:pic>
      <p:cxnSp>
        <p:nvCxnSpPr>
          <p:cNvPr id="11" name="Google Shape;374;p35">
            <a:extLst>
              <a:ext uri="{FF2B5EF4-FFF2-40B4-BE49-F238E27FC236}">
                <a16:creationId xmlns:a16="http://schemas.microsoft.com/office/drawing/2014/main" id="{F3CF697A-3BB4-75EE-BE35-6E6311EA8EC5}"/>
              </a:ext>
            </a:extLst>
          </p:cNvPr>
          <p:cNvCxnSpPr>
            <a:cxnSpLocks/>
          </p:cNvCxnSpPr>
          <p:nvPr/>
        </p:nvCxnSpPr>
        <p:spPr>
          <a:xfrm>
            <a:off x="4648782" y="1033475"/>
            <a:ext cx="0" cy="373396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70672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6841F859-8F33-4C41-9F95-214458D45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Clientes de todas las formas y tamaños</a:t>
            </a:r>
            <a:endParaRPr lang="es-CO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455A50A-C44A-4269-8826-B7AF7592A1DD}"/>
              </a:ext>
            </a:extLst>
          </p:cNvPr>
          <p:cNvSpPr txBox="1"/>
          <p:nvPr/>
        </p:nvSpPr>
        <p:spPr>
          <a:xfrm>
            <a:off x="3595916" y="4803440"/>
            <a:ext cx="554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000" i="1" dirty="0">
                <a:solidFill>
                  <a:schemeClr val="accent2">
                    <a:lumMod val="65000"/>
                  </a:schemeClr>
                </a:solidFill>
              </a:rPr>
              <a:t>https://www.elastic.co/es/customers/success-stories?usecase=enterprise-search&amp;industry=All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4AA23D21-83D6-44B0-A083-204AD76F1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290" y="1453923"/>
            <a:ext cx="1438275" cy="58102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8915F63-A468-4802-9ABA-30A64CFDF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252" y="3267982"/>
            <a:ext cx="1428750" cy="85725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AA00F56C-C78F-4E42-8E20-F57506092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290" y="2383518"/>
            <a:ext cx="1590675" cy="6096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B1B7A1E-612B-4875-A211-C86F96CF0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2850" y="1471957"/>
            <a:ext cx="1638300" cy="60007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B1146556-6B97-4F8A-AA2A-B174E3F8E2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765" y="2474328"/>
            <a:ext cx="1357062" cy="52364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127E1847-D90A-44C3-AC4B-FADBEE065F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6831" y="1409171"/>
            <a:ext cx="1339170" cy="603788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8541765E-1D11-432F-B093-306ED618E4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0568" y="3267982"/>
            <a:ext cx="841374" cy="833125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306BF18B-5310-41B1-9335-F522DC4E9D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8508" y="3445370"/>
            <a:ext cx="971549" cy="582929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8F07BDD2-A32D-4C55-9CDA-3265220D66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26831" y="2487622"/>
            <a:ext cx="1288369" cy="55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07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5"/>
          <p:cNvSpPr txBox="1">
            <a:spLocks noGrp="1"/>
          </p:cNvSpPr>
          <p:nvPr>
            <p:ph type="title"/>
          </p:nvPr>
        </p:nvSpPr>
        <p:spPr>
          <a:xfrm>
            <a:off x="1340451" y="1312983"/>
            <a:ext cx="3689598" cy="46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¿Qué es Kibana?</a:t>
            </a:r>
            <a:endParaRPr dirty="0"/>
          </a:p>
        </p:txBody>
      </p:sp>
      <p:cxnSp>
        <p:nvCxnSpPr>
          <p:cNvPr id="374" name="Google Shape;374;p35"/>
          <p:cNvCxnSpPr/>
          <p:nvPr/>
        </p:nvCxnSpPr>
        <p:spPr>
          <a:xfrm>
            <a:off x="1691079" y="1780083"/>
            <a:ext cx="2861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5" name="Google Shape;375;p35"/>
          <p:cNvSpPr txBox="1">
            <a:spLocks noGrp="1"/>
          </p:cNvSpPr>
          <p:nvPr>
            <p:ph type="body" idx="1"/>
          </p:nvPr>
        </p:nvSpPr>
        <p:spPr>
          <a:xfrm>
            <a:off x="5216068" y="996087"/>
            <a:ext cx="1713371" cy="6337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50758" lvl="0" indent="0" algn="ctr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ES" dirty="0"/>
              <a:t>Herramienta de Visualización y Análisis de Datos</a:t>
            </a:r>
            <a:endParaRPr lang="es-CO" dirty="0"/>
          </a:p>
        </p:txBody>
      </p:sp>
      <p:sp>
        <p:nvSpPr>
          <p:cNvPr id="2" name="Google Shape;375;p35">
            <a:extLst>
              <a:ext uri="{FF2B5EF4-FFF2-40B4-BE49-F238E27FC236}">
                <a16:creationId xmlns:a16="http://schemas.microsoft.com/office/drawing/2014/main" id="{8630ED11-B4C2-EA35-74FB-8E203E08F4A5}"/>
              </a:ext>
            </a:extLst>
          </p:cNvPr>
          <p:cNvSpPr txBox="1">
            <a:spLocks/>
          </p:cNvSpPr>
          <p:nvPr/>
        </p:nvSpPr>
        <p:spPr>
          <a:xfrm>
            <a:off x="3785224" y="3016031"/>
            <a:ext cx="1577009" cy="63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SemiBold"/>
              <a:buChar char="●"/>
              <a:defRPr sz="1600" b="0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pPr marL="50758" indent="0" algn="ctr">
              <a:buFont typeface="Jost SemiBold"/>
              <a:buNone/>
            </a:pPr>
            <a:r>
              <a:rPr lang="es-ES" dirty="0" err="1"/>
              <a:t>Elasticsearch</a:t>
            </a:r>
            <a:endParaRPr lang="es-CO" dirty="0"/>
          </a:p>
        </p:txBody>
      </p:sp>
      <p:sp>
        <p:nvSpPr>
          <p:cNvPr id="3" name="Google Shape;375;p35">
            <a:extLst>
              <a:ext uri="{FF2B5EF4-FFF2-40B4-BE49-F238E27FC236}">
                <a16:creationId xmlns:a16="http://schemas.microsoft.com/office/drawing/2014/main" id="{4A2A1D8F-30E6-3085-2CE9-CC231015CEF9}"/>
              </a:ext>
            </a:extLst>
          </p:cNvPr>
          <p:cNvSpPr txBox="1">
            <a:spLocks/>
          </p:cNvSpPr>
          <p:nvPr/>
        </p:nvSpPr>
        <p:spPr>
          <a:xfrm>
            <a:off x="6075218" y="3016031"/>
            <a:ext cx="2014331" cy="121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SemiBold"/>
              <a:buChar char="●"/>
              <a:defRPr sz="1600" b="0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pPr marL="50758" indent="0" algn="ctr">
              <a:buFont typeface="Jost SemiBold"/>
              <a:buNone/>
            </a:pPr>
            <a:r>
              <a:rPr lang="es-ES" dirty="0"/>
              <a:t>ELK </a:t>
            </a:r>
            <a:r>
              <a:rPr lang="es-ES" dirty="0" err="1"/>
              <a:t>Stack</a:t>
            </a:r>
            <a:endParaRPr lang="es-CO" dirty="0"/>
          </a:p>
        </p:txBody>
      </p:sp>
      <p:grpSp>
        <p:nvGrpSpPr>
          <p:cNvPr id="12" name="Google Shape;10731;p74">
            <a:extLst>
              <a:ext uri="{FF2B5EF4-FFF2-40B4-BE49-F238E27FC236}">
                <a16:creationId xmlns:a16="http://schemas.microsoft.com/office/drawing/2014/main" id="{31698311-AF6D-BD58-BC4F-56E9E87364A7}"/>
              </a:ext>
            </a:extLst>
          </p:cNvPr>
          <p:cNvGrpSpPr/>
          <p:nvPr/>
        </p:nvGrpSpPr>
        <p:grpSpPr>
          <a:xfrm>
            <a:off x="5829179" y="1921902"/>
            <a:ext cx="423069" cy="420507"/>
            <a:chOff x="-4932650" y="2046625"/>
            <a:chExt cx="293025" cy="291250"/>
          </a:xfrm>
        </p:grpSpPr>
        <p:sp>
          <p:nvSpPr>
            <p:cNvPr id="13" name="Google Shape;10732;p74">
              <a:extLst>
                <a:ext uri="{FF2B5EF4-FFF2-40B4-BE49-F238E27FC236}">
                  <a16:creationId xmlns:a16="http://schemas.microsoft.com/office/drawing/2014/main" id="{AEB35607-1083-BC97-B4A2-700111F18952}"/>
                </a:ext>
              </a:extLst>
            </p:cNvPr>
            <p:cNvSpPr/>
            <p:nvPr/>
          </p:nvSpPr>
          <p:spPr>
            <a:xfrm>
              <a:off x="-4932650" y="2046625"/>
              <a:ext cx="293025" cy="291250"/>
            </a:xfrm>
            <a:custGeom>
              <a:avLst/>
              <a:gdLst/>
              <a:ahLst/>
              <a:cxnLst/>
              <a:rect l="l" t="t" r="r" b="b"/>
              <a:pathLst>
                <a:path w="11721" h="11650" extrusionOk="0">
                  <a:moveTo>
                    <a:pt x="7625" y="694"/>
                  </a:moveTo>
                  <a:cubicBezTo>
                    <a:pt x="9515" y="694"/>
                    <a:pt x="11059" y="2206"/>
                    <a:pt x="11059" y="4096"/>
                  </a:cubicBezTo>
                  <a:cubicBezTo>
                    <a:pt x="11059" y="5987"/>
                    <a:pt x="9515" y="7530"/>
                    <a:pt x="7625" y="7530"/>
                  </a:cubicBezTo>
                  <a:cubicBezTo>
                    <a:pt x="5735" y="7530"/>
                    <a:pt x="4223" y="5987"/>
                    <a:pt x="4223" y="4096"/>
                  </a:cubicBezTo>
                  <a:cubicBezTo>
                    <a:pt x="4223" y="2206"/>
                    <a:pt x="5735" y="694"/>
                    <a:pt x="7625" y="694"/>
                  </a:cubicBezTo>
                  <a:close/>
                  <a:moveTo>
                    <a:pt x="3344" y="8066"/>
                  </a:moveTo>
                  <a:cubicBezTo>
                    <a:pt x="3435" y="8066"/>
                    <a:pt x="3529" y="8098"/>
                    <a:pt x="3593" y="8161"/>
                  </a:cubicBezTo>
                  <a:cubicBezTo>
                    <a:pt x="3719" y="8287"/>
                    <a:pt x="3719" y="8507"/>
                    <a:pt x="3593" y="8633"/>
                  </a:cubicBezTo>
                  <a:lnTo>
                    <a:pt x="1324" y="10870"/>
                  </a:lnTo>
                  <a:cubicBezTo>
                    <a:pt x="1277" y="10933"/>
                    <a:pt x="1190" y="10964"/>
                    <a:pt x="1100" y="10964"/>
                  </a:cubicBezTo>
                  <a:cubicBezTo>
                    <a:pt x="1009" y="10964"/>
                    <a:pt x="915" y="10933"/>
                    <a:pt x="852" y="10870"/>
                  </a:cubicBezTo>
                  <a:cubicBezTo>
                    <a:pt x="757" y="10744"/>
                    <a:pt x="757" y="10523"/>
                    <a:pt x="852" y="10397"/>
                  </a:cubicBezTo>
                  <a:lnTo>
                    <a:pt x="3120" y="8161"/>
                  </a:lnTo>
                  <a:cubicBezTo>
                    <a:pt x="3167" y="8098"/>
                    <a:pt x="3254" y="8066"/>
                    <a:pt x="3344" y="8066"/>
                  </a:cubicBezTo>
                  <a:close/>
                  <a:moveTo>
                    <a:pt x="7625" y="1"/>
                  </a:moveTo>
                  <a:cubicBezTo>
                    <a:pt x="5357" y="1"/>
                    <a:pt x="3529" y="1860"/>
                    <a:pt x="3529" y="4096"/>
                  </a:cubicBezTo>
                  <a:cubicBezTo>
                    <a:pt x="3529" y="5136"/>
                    <a:pt x="3908" y="6050"/>
                    <a:pt x="4538" y="6743"/>
                  </a:cubicBezTo>
                  <a:lnTo>
                    <a:pt x="3813" y="7467"/>
                  </a:lnTo>
                  <a:cubicBezTo>
                    <a:pt x="3673" y="7386"/>
                    <a:pt x="3520" y="7347"/>
                    <a:pt x="3367" y="7347"/>
                  </a:cubicBezTo>
                  <a:cubicBezTo>
                    <a:pt x="3106" y="7347"/>
                    <a:pt x="2846" y="7458"/>
                    <a:pt x="2647" y="7656"/>
                  </a:cubicBezTo>
                  <a:lnTo>
                    <a:pt x="379" y="9893"/>
                  </a:lnTo>
                  <a:cubicBezTo>
                    <a:pt x="1" y="10271"/>
                    <a:pt x="1" y="10964"/>
                    <a:pt x="379" y="11343"/>
                  </a:cubicBezTo>
                  <a:cubicBezTo>
                    <a:pt x="584" y="11547"/>
                    <a:pt x="852" y="11650"/>
                    <a:pt x="1119" y="11650"/>
                  </a:cubicBezTo>
                  <a:cubicBezTo>
                    <a:pt x="1387" y="11650"/>
                    <a:pt x="1655" y="11547"/>
                    <a:pt x="1860" y="11343"/>
                  </a:cubicBezTo>
                  <a:lnTo>
                    <a:pt x="4097" y="9106"/>
                  </a:lnTo>
                  <a:cubicBezTo>
                    <a:pt x="4412" y="8791"/>
                    <a:pt x="4506" y="8318"/>
                    <a:pt x="4286" y="7909"/>
                  </a:cubicBezTo>
                  <a:lnTo>
                    <a:pt x="5010" y="7215"/>
                  </a:lnTo>
                  <a:cubicBezTo>
                    <a:pt x="5703" y="7814"/>
                    <a:pt x="6648" y="8192"/>
                    <a:pt x="7625" y="8192"/>
                  </a:cubicBezTo>
                  <a:cubicBezTo>
                    <a:pt x="9925" y="8192"/>
                    <a:pt x="11721" y="6333"/>
                    <a:pt x="11721" y="4096"/>
                  </a:cubicBezTo>
                  <a:cubicBezTo>
                    <a:pt x="11721" y="1828"/>
                    <a:pt x="9893" y="1"/>
                    <a:pt x="76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733;p74">
              <a:extLst>
                <a:ext uri="{FF2B5EF4-FFF2-40B4-BE49-F238E27FC236}">
                  <a16:creationId xmlns:a16="http://schemas.microsoft.com/office/drawing/2014/main" id="{7D48A126-52C4-F935-32D1-7A6714A48918}"/>
                </a:ext>
              </a:extLst>
            </p:cNvPr>
            <p:cNvSpPr/>
            <p:nvPr/>
          </p:nvSpPr>
          <p:spPr>
            <a:xfrm>
              <a:off x="-4802675" y="2115050"/>
              <a:ext cx="122100" cy="86075"/>
            </a:xfrm>
            <a:custGeom>
              <a:avLst/>
              <a:gdLst/>
              <a:ahLst/>
              <a:cxnLst/>
              <a:rect l="l" t="t" r="r" b="b"/>
              <a:pathLst>
                <a:path w="4884" h="3443" extrusionOk="0">
                  <a:moveTo>
                    <a:pt x="2428" y="1"/>
                  </a:moveTo>
                  <a:cubicBezTo>
                    <a:pt x="2301" y="1"/>
                    <a:pt x="2172" y="72"/>
                    <a:pt x="2111" y="225"/>
                  </a:cubicBezTo>
                  <a:lnTo>
                    <a:pt x="1418" y="2116"/>
                  </a:lnTo>
                  <a:lnTo>
                    <a:pt x="693" y="225"/>
                  </a:lnTo>
                  <a:cubicBezTo>
                    <a:pt x="645" y="105"/>
                    <a:pt x="524" y="4"/>
                    <a:pt x="400" y="4"/>
                  </a:cubicBezTo>
                  <a:cubicBezTo>
                    <a:pt x="361" y="4"/>
                    <a:pt x="321" y="14"/>
                    <a:pt x="284" y="36"/>
                  </a:cubicBezTo>
                  <a:cubicBezTo>
                    <a:pt x="126" y="99"/>
                    <a:pt x="0" y="288"/>
                    <a:pt x="63" y="446"/>
                  </a:cubicBezTo>
                  <a:lnTo>
                    <a:pt x="1103" y="3218"/>
                  </a:lnTo>
                  <a:cubicBezTo>
                    <a:pt x="1168" y="3364"/>
                    <a:pt x="1299" y="3443"/>
                    <a:pt x="1428" y="3443"/>
                  </a:cubicBezTo>
                  <a:cubicBezTo>
                    <a:pt x="1551" y="3443"/>
                    <a:pt x="1672" y="3372"/>
                    <a:pt x="1733" y="3218"/>
                  </a:cubicBezTo>
                  <a:lnTo>
                    <a:pt x="2426" y="1328"/>
                  </a:lnTo>
                  <a:lnTo>
                    <a:pt x="3151" y="3218"/>
                  </a:lnTo>
                  <a:cubicBezTo>
                    <a:pt x="3215" y="3364"/>
                    <a:pt x="3346" y="3443"/>
                    <a:pt x="3476" y="3443"/>
                  </a:cubicBezTo>
                  <a:cubicBezTo>
                    <a:pt x="3598" y="3443"/>
                    <a:pt x="3719" y="3372"/>
                    <a:pt x="3781" y="3218"/>
                  </a:cubicBezTo>
                  <a:lnTo>
                    <a:pt x="4789" y="446"/>
                  </a:lnTo>
                  <a:cubicBezTo>
                    <a:pt x="4884" y="257"/>
                    <a:pt x="4789" y="68"/>
                    <a:pt x="4600" y="36"/>
                  </a:cubicBezTo>
                  <a:cubicBezTo>
                    <a:pt x="4562" y="14"/>
                    <a:pt x="4521" y="4"/>
                    <a:pt x="4479" y="4"/>
                  </a:cubicBezTo>
                  <a:cubicBezTo>
                    <a:pt x="4346" y="4"/>
                    <a:pt x="4207" y="105"/>
                    <a:pt x="4159" y="225"/>
                  </a:cubicBezTo>
                  <a:lnTo>
                    <a:pt x="3466" y="2116"/>
                  </a:lnTo>
                  <a:lnTo>
                    <a:pt x="2741" y="225"/>
                  </a:lnTo>
                  <a:cubicBezTo>
                    <a:pt x="2693" y="80"/>
                    <a:pt x="2561" y="1"/>
                    <a:pt x="24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0812;p74">
            <a:extLst>
              <a:ext uri="{FF2B5EF4-FFF2-40B4-BE49-F238E27FC236}">
                <a16:creationId xmlns:a16="http://schemas.microsoft.com/office/drawing/2014/main" id="{17E9AF79-DDB5-2C52-1F58-1721577295A7}"/>
              </a:ext>
            </a:extLst>
          </p:cNvPr>
          <p:cNvGrpSpPr/>
          <p:nvPr/>
        </p:nvGrpSpPr>
        <p:grpSpPr>
          <a:xfrm>
            <a:off x="6521920" y="1921902"/>
            <a:ext cx="421951" cy="419677"/>
            <a:chOff x="-4211975" y="2046625"/>
            <a:chExt cx="292250" cy="290675"/>
          </a:xfrm>
        </p:grpSpPr>
        <p:sp>
          <p:nvSpPr>
            <p:cNvPr id="16" name="Google Shape;10813;p74">
              <a:extLst>
                <a:ext uri="{FF2B5EF4-FFF2-40B4-BE49-F238E27FC236}">
                  <a16:creationId xmlns:a16="http://schemas.microsoft.com/office/drawing/2014/main" id="{09293B55-3327-6C8C-9D3C-860FDF4C688C}"/>
                </a:ext>
              </a:extLst>
            </p:cNvPr>
            <p:cNvSpPr/>
            <p:nvPr/>
          </p:nvSpPr>
          <p:spPr>
            <a:xfrm>
              <a:off x="-4211975" y="2081300"/>
              <a:ext cx="256025" cy="256000"/>
            </a:xfrm>
            <a:custGeom>
              <a:avLst/>
              <a:gdLst/>
              <a:ahLst/>
              <a:cxnLst/>
              <a:rect l="l" t="t" r="r" b="b"/>
              <a:pathLst>
                <a:path w="10241" h="10240" extrusionOk="0">
                  <a:moveTo>
                    <a:pt x="4758" y="693"/>
                  </a:moveTo>
                  <a:lnTo>
                    <a:pt x="4758" y="5167"/>
                  </a:lnTo>
                  <a:cubicBezTo>
                    <a:pt x="4758" y="5356"/>
                    <a:pt x="4916" y="5513"/>
                    <a:pt x="5105" y="5513"/>
                  </a:cubicBezTo>
                  <a:lnTo>
                    <a:pt x="9578" y="5513"/>
                  </a:lnTo>
                  <a:cubicBezTo>
                    <a:pt x="9358" y="7813"/>
                    <a:pt x="7436" y="9609"/>
                    <a:pt x="5105" y="9609"/>
                  </a:cubicBezTo>
                  <a:cubicBezTo>
                    <a:pt x="2679" y="9609"/>
                    <a:pt x="663" y="7593"/>
                    <a:pt x="663" y="5167"/>
                  </a:cubicBezTo>
                  <a:cubicBezTo>
                    <a:pt x="663" y="2835"/>
                    <a:pt x="2490" y="914"/>
                    <a:pt x="4758" y="693"/>
                  </a:cubicBezTo>
                  <a:close/>
                  <a:moveTo>
                    <a:pt x="5105" y="0"/>
                  </a:moveTo>
                  <a:cubicBezTo>
                    <a:pt x="2269" y="0"/>
                    <a:pt x="1" y="2300"/>
                    <a:pt x="1" y="5104"/>
                  </a:cubicBezTo>
                  <a:cubicBezTo>
                    <a:pt x="1" y="7939"/>
                    <a:pt x="2269" y="10239"/>
                    <a:pt x="5105" y="10239"/>
                  </a:cubicBezTo>
                  <a:cubicBezTo>
                    <a:pt x="7940" y="10239"/>
                    <a:pt x="10240" y="7939"/>
                    <a:pt x="10240" y="5104"/>
                  </a:cubicBezTo>
                  <a:cubicBezTo>
                    <a:pt x="10240" y="4978"/>
                    <a:pt x="10083" y="4820"/>
                    <a:pt x="9925" y="4820"/>
                  </a:cubicBezTo>
                  <a:lnTo>
                    <a:pt x="5483" y="4820"/>
                  </a:lnTo>
                  <a:lnTo>
                    <a:pt x="5483" y="347"/>
                  </a:lnTo>
                  <a:cubicBezTo>
                    <a:pt x="5483" y="158"/>
                    <a:pt x="5325" y="0"/>
                    <a:pt x="51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814;p74">
              <a:extLst>
                <a:ext uri="{FF2B5EF4-FFF2-40B4-BE49-F238E27FC236}">
                  <a16:creationId xmlns:a16="http://schemas.microsoft.com/office/drawing/2014/main" id="{E34CDA1A-61ED-454A-FB40-227BDF709410}"/>
                </a:ext>
              </a:extLst>
            </p:cNvPr>
            <p:cNvSpPr/>
            <p:nvPr/>
          </p:nvSpPr>
          <p:spPr>
            <a:xfrm>
              <a:off x="-4057600" y="2046625"/>
              <a:ext cx="137875" cy="137875"/>
            </a:xfrm>
            <a:custGeom>
              <a:avLst/>
              <a:gdLst/>
              <a:ahLst/>
              <a:cxnLst/>
              <a:rect l="l" t="t" r="r" b="b"/>
              <a:pathLst>
                <a:path w="5515" h="5515" extrusionOk="0">
                  <a:moveTo>
                    <a:pt x="663" y="694"/>
                  </a:moveTo>
                  <a:cubicBezTo>
                    <a:pt x="2836" y="851"/>
                    <a:pt x="4601" y="2616"/>
                    <a:pt x="4758" y="4790"/>
                  </a:cubicBezTo>
                  <a:lnTo>
                    <a:pt x="663" y="4790"/>
                  </a:lnTo>
                  <a:lnTo>
                    <a:pt x="663" y="694"/>
                  </a:lnTo>
                  <a:close/>
                  <a:moveTo>
                    <a:pt x="348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5168"/>
                  </a:lnTo>
                  <a:cubicBezTo>
                    <a:pt x="1" y="5357"/>
                    <a:pt x="158" y="5514"/>
                    <a:pt x="348" y="5514"/>
                  </a:cubicBezTo>
                  <a:lnTo>
                    <a:pt x="5168" y="5514"/>
                  </a:lnTo>
                  <a:cubicBezTo>
                    <a:pt x="5357" y="5514"/>
                    <a:pt x="5514" y="5357"/>
                    <a:pt x="5514" y="5168"/>
                  </a:cubicBezTo>
                  <a:cubicBezTo>
                    <a:pt x="5483" y="3750"/>
                    <a:pt x="4979" y="2490"/>
                    <a:pt x="3971" y="1513"/>
                  </a:cubicBezTo>
                  <a:cubicBezTo>
                    <a:pt x="2994" y="536"/>
                    <a:pt x="1734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0836;p74">
            <a:extLst>
              <a:ext uri="{FF2B5EF4-FFF2-40B4-BE49-F238E27FC236}">
                <a16:creationId xmlns:a16="http://schemas.microsoft.com/office/drawing/2014/main" id="{F8121D5C-48BF-4FAB-834A-9371D3B1A031}"/>
              </a:ext>
            </a:extLst>
          </p:cNvPr>
          <p:cNvGrpSpPr/>
          <p:nvPr/>
        </p:nvGrpSpPr>
        <p:grpSpPr>
          <a:xfrm>
            <a:off x="5225513" y="1942198"/>
            <a:ext cx="423069" cy="420796"/>
            <a:chOff x="-5635200" y="2037975"/>
            <a:chExt cx="293025" cy="291450"/>
          </a:xfrm>
        </p:grpSpPr>
        <p:sp>
          <p:nvSpPr>
            <p:cNvPr id="19" name="Google Shape;10837;p74">
              <a:extLst>
                <a:ext uri="{FF2B5EF4-FFF2-40B4-BE49-F238E27FC236}">
                  <a16:creationId xmlns:a16="http://schemas.microsoft.com/office/drawing/2014/main" id="{37FD1ECA-D6A2-4D81-8746-D64854403652}"/>
                </a:ext>
              </a:extLst>
            </p:cNvPr>
            <p:cNvSpPr/>
            <p:nvPr/>
          </p:nvSpPr>
          <p:spPr>
            <a:xfrm>
              <a:off x="-5635200" y="203797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2395" y="725"/>
                  </a:moveTo>
                  <a:cubicBezTo>
                    <a:pt x="2930" y="725"/>
                    <a:pt x="3403" y="1197"/>
                    <a:pt x="3403" y="1733"/>
                  </a:cubicBezTo>
                  <a:cubicBezTo>
                    <a:pt x="3403" y="2300"/>
                    <a:pt x="2930" y="2773"/>
                    <a:pt x="2395" y="2773"/>
                  </a:cubicBezTo>
                  <a:cubicBezTo>
                    <a:pt x="1828" y="2773"/>
                    <a:pt x="1355" y="2300"/>
                    <a:pt x="1355" y="1733"/>
                  </a:cubicBezTo>
                  <a:cubicBezTo>
                    <a:pt x="1355" y="1197"/>
                    <a:pt x="1828" y="725"/>
                    <a:pt x="2395" y="725"/>
                  </a:cubicBezTo>
                  <a:close/>
                  <a:moveTo>
                    <a:pt x="10303" y="725"/>
                  </a:moveTo>
                  <a:lnTo>
                    <a:pt x="10303" y="6585"/>
                  </a:lnTo>
                  <a:lnTo>
                    <a:pt x="10334" y="6585"/>
                  </a:lnTo>
                  <a:cubicBezTo>
                    <a:pt x="10334" y="6774"/>
                    <a:pt x="10177" y="6931"/>
                    <a:pt x="9988" y="6931"/>
                  </a:cubicBezTo>
                  <a:lnTo>
                    <a:pt x="4789" y="6931"/>
                  </a:lnTo>
                  <a:lnTo>
                    <a:pt x="4789" y="5167"/>
                  </a:lnTo>
                  <a:cubicBezTo>
                    <a:pt x="4789" y="4253"/>
                    <a:pt x="4285" y="3434"/>
                    <a:pt x="3498" y="3025"/>
                  </a:cubicBezTo>
                  <a:cubicBezTo>
                    <a:pt x="3844" y="2710"/>
                    <a:pt x="4096" y="2237"/>
                    <a:pt x="4096" y="1733"/>
                  </a:cubicBezTo>
                  <a:cubicBezTo>
                    <a:pt x="4096" y="1355"/>
                    <a:pt x="3970" y="977"/>
                    <a:pt x="3718" y="725"/>
                  </a:cubicBezTo>
                  <a:close/>
                  <a:moveTo>
                    <a:pt x="2710" y="3466"/>
                  </a:moveTo>
                  <a:cubicBezTo>
                    <a:pt x="3498" y="3623"/>
                    <a:pt x="4096" y="4316"/>
                    <a:pt x="4096" y="5167"/>
                  </a:cubicBezTo>
                  <a:lnTo>
                    <a:pt x="4096" y="7246"/>
                  </a:lnTo>
                  <a:cubicBezTo>
                    <a:pt x="4128" y="7435"/>
                    <a:pt x="3970" y="7593"/>
                    <a:pt x="3750" y="7593"/>
                  </a:cubicBezTo>
                  <a:cubicBezTo>
                    <a:pt x="3561" y="7593"/>
                    <a:pt x="3403" y="7750"/>
                    <a:pt x="3403" y="7971"/>
                  </a:cubicBezTo>
                  <a:lnTo>
                    <a:pt x="3403" y="10712"/>
                  </a:lnTo>
                  <a:cubicBezTo>
                    <a:pt x="3403" y="10901"/>
                    <a:pt x="3246" y="11058"/>
                    <a:pt x="3056" y="11058"/>
                  </a:cubicBezTo>
                  <a:lnTo>
                    <a:pt x="1670" y="11058"/>
                  </a:lnTo>
                  <a:cubicBezTo>
                    <a:pt x="1481" y="11058"/>
                    <a:pt x="1324" y="10901"/>
                    <a:pt x="1324" y="10712"/>
                  </a:cubicBezTo>
                  <a:lnTo>
                    <a:pt x="1324" y="7971"/>
                  </a:lnTo>
                  <a:cubicBezTo>
                    <a:pt x="1324" y="7750"/>
                    <a:pt x="1166" y="7593"/>
                    <a:pt x="977" y="7593"/>
                  </a:cubicBezTo>
                  <a:cubicBezTo>
                    <a:pt x="788" y="7593"/>
                    <a:pt x="631" y="7435"/>
                    <a:pt x="631" y="7246"/>
                  </a:cubicBezTo>
                  <a:lnTo>
                    <a:pt x="631" y="5167"/>
                  </a:lnTo>
                  <a:cubicBezTo>
                    <a:pt x="631" y="4316"/>
                    <a:pt x="1198" y="3623"/>
                    <a:pt x="1985" y="3466"/>
                  </a:cubicBezTo>
                  <a:lnTo>
                    <a:pt x="1985" y="5829"/>
                  </a:lnTo>
                  <a:cubicBezTo>
                    <a:pt x="1985" y="6018"/>
                    <a:pt x="2143" y="6175"/>
                    <a:pt x="2363" y="6175"/>
                  </a:cubicBezTo>
                  <a:cubicBezTo>
                    <a:pt x="2552" y="6175"/>
                    <a:pt x="2710" y="6018"/>
                    <a:pt x="2710" y="5829"/>
                  </a:cubicBezTo>
                  <a:lnTo>
                    <a:pt x="2710" y="3466"/>
                  </a:lnTo>
                  <a:close/>
                  <a:moveTo>
                    <a:pt x="2395" y="0"/>
                  </a:moveTo>
                  <a:cubicBezTo>
                    <a:pt x="1450" y="0"/>
                    <a:pt x="694" y="756"/>
                    <a:pt x="694" y="1702"/>
                  </a:cubicBezTo>
                  <a:cubicBezTo>
                    <a:pt x="694" y="2206"/>
                    <a:pt x="946" y="2678"/>
                    <a:pt x="1292" y="2993"/>
                  </a:cubicBezTo>
                  <a:cubicBezTo>
                    <a:pt x="536" y="3403"/>
                    <a:pt x="1" y="4222"/>
                    <a:pt x="1" y="5136"/>
                  </a:cubicBezTo>
                  <a:lnTo>
                    <a:pt x="1" y="7215"/>
                  </a:lnTo>
                  <a:cubicBezTo>
                    <a:pt x="1" y="7656"/>
                    <a:pt x="253" y="8034"/>
                    <a:pt x="662" y="8192"/>
                  </a:cubicBezTo>
                  <a:lnTo>
                    <a:pt x="662" y="10649"/>
                  </a:lnTo>
                  <a:cubicBezTo>
                    <a:pt x="662" y="11184"/>
                    <a:pt x="1135" y="11657"/>
                    <a:pt x="1670" y="11657"/>
                  </a:cubicBezTo>
                  <a:lnTo>
                    <a:pt x="3056" y="11657"/>
                  </a:lnTo>
                  <a:cubicBezTo>
                    <a:pt x="3624" y="11657"/>
                    <a:pt x="4096" y="11184"/>
                    <a:pt x="4096" y="10649"/>
                  </a:cubicBezTo>
                  <a:lnTo>
                    <a:pt x="4096" y="8192"/>
                  </a:lnTo>
                  <a:cubicBezTo>
                    <a:pt x="4348" y="8065"/>
                    <a:pt x="4600" y="7876"/>
                    <a:pt x="4726" y="7561"/>
                  </a:cubicBezTo>
                  <a:lnTo>
                    <a:pt x="9988" y="7561"/>
                  </a:lnTo>
                  <a:cubicBezTo>
                    <a:pt x="10555" y="7561"/>
                    <a:pt x="11027" y="7089"/>
                    <a:pt x="11027" y="6553"/>
                  </a:cubicBezTo>
                  <a:lnTo>
                    <a:pt x="11027" y="662"/>
                  </a:lnTo>
                  <a:lnTo>
                    <a:pt x="11374" y="662"/>
                  </a:lnTo>
                  <a:cubicBezTo>
                    <a:pt x="11563" y="662"/>
                    <a:pt x="11720" y="504"/>
                    <a:pt x="11720" y="315"/>
                  </a:cubicBezTo>
                  <a:cubicBezTo>
                    <a:pt x="11720" y="158"/>
                    <a:pt x="11563" y="0"/>
                    <a:pt x="113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838;p74">
              <a:extLst>
                <a:ext uri="{FF2B5EF4-FFF2-40B4-BE49-F238E27FC236}">
                  <a16:creationId xmlns:a16="http://schemas.microsoft.com/office/drawing/2014/main" id="{312DB55D-7261-93E3-C831-9CCD9580A057}"/>
                </a:ext>
              </a:extLst>
            </p:cNvPr>
            <p:cNvSpPr/>
            <p:nvPr/>
          </p:nvSpPr>
          <p:spPr>
            <a:xfrm>
              <a:off x="-5496575" y="2072625"/>
              <a:ext cx="102425" cy="102425"/>
            </a:xfrm>
            <a:custGeom>
              <a:avLst/>
              <a:gdLst/>
              <a:ahLst/>
              <a:cxnLst/>
              <a:rect l="l" t="t" r="r" b="b"/>
              <a:pathLst>
                <a:path w="4097" h="4097" extrusionOk="0">
                  <a:moveTo>
                    <a:pt x="2395" y="725"/>
                  </a:moveTo>
                  <a:cubicBezTo>
                    <a:pt x="2867" y="851"/>
                    <a:pt x="3245" y="1229"/>
                    <a:pt x="3371" y="1733"/>
                  </a:cubicBezTo>
                  <a:lnTo>
                    <a:pt x="2395" y="1733"/>
                  </a:lnTo>
                  <a:lnTo>
                    <a:pt x="2395" y="725"/>
                  </a:lnTo>
                  <a:close/>
                  <a:moveTo>
                    <a:pt x="1733" y="757"/>
                  </a:moveTo>
                  <a:lnTo>
                    <a:pt x="1733" y="2080"/>
                  </a:lnTo>
                  <a:cubicBezTo>
                    <a:pt x="1733" y="2269"/>
                    <a:pt x="1891" y="2426"/>
                    <a:pt x="2080" y="2426"/>
                  </a:cubicBezTo>
                  <a:lnTo>
                    <a:pt x="3403" y="2426"/>
                  </a:lnTo>
                  <a:cubicBezTo>
                    <a:pt x="3245" y="3025"/>
                    <a:pt x="2741" y="3466"/>
                    <a:pt x="2080" y="3466"/>
                  </a:cubicBezTo>
                  <a:cubicBezTo>
                    <a:pt x="1324" y="3466"/>
                    <a:pt x="693" y="2836"/>
                    <a:pt x="693" y="2080"/>
                  </a:cubicBezTo>
                  <a:cubicBezTo>
                    <a:pt x="693" y="1418"/>
                    <a:pt x="1135" y="851"/>
                    <a:pt x="1733" y="757"/>
                  </a:cubicBezTo>
                  <a:close/>
                  <a:moveTo>
                    <a:pt x="2048" y="0"/>
                  </a:moveTo>
                  <a:cubicBezTo>
                    <a:pt x="883" y="0"/>
                    <a:pt x="0" y="914"/>
                    <a:pt x="0" y="2048"/>
                  </a:cubicBezTo>
                  <a:cubicBezTo>
                    <a:pt x="0" y="3182"/>
                    <a:pt x="946" y="4096"/>
                    <a:pt x="2048" y="4096"/>
                  </a:cubicBezTo>
                  <a:cubicBezTo>
                    <a:pt x="3182" y="4096"/>
                    <a:pt x="4096" y="3182"/>
                    <a:pt x="4096" y="2048"/>
                  </a:cubicBezTo>
                  <a:cubicBezTo>
                    <a:pt x="4096" y="914"/>
                    <a:pt x="3182" y="0"/>
                    <a:pt x="20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Illustration">
            <a:extLst>
              <a:ext uri="{FF2B5EF4-FFF2-40B4-BE49-F238E27FC236}">
                <a16:creationId xmlns:a16="http://schemas.microsoft.com/office/drawing/2014/main" id="{EE1486F3-D1D7-7DD7-EEDE-A17618111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013" y="3264070"/>
            <a:ext cx="2017860" cy="142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eview image">
            <a:extLst>
              <a:ext uri="{FF2B5EF4-FFF2-40B4-BE49-F238E27FC236}">
                <a16:creationId xmlns:a16="http://schemas.microsoft.com/office/drawing/2014/main" id="{92D5E8D1-091D-DD27-B7AC-AA055F723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900" y="3433011"/>
            <a:ext cx="1620871" cy="121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8603;p67">
            <a:extLst>
              <a:ext uri="{FF2B5EF4-FFF2-40B4-BE49-F238E27FC236}">
                <a16:creationId xmlns:a16="http://schemas.microsoft.com/office/drawing/2014/main" id="{CF5C2BD1-41D1-DAFA-14B6-3F83C00960E6}"/>
              </a:ext>
            </a:extLst>
          </p:cNvPr>
          <p:cNvSpPr/>
          <p:nvPr/>
        </p:nvSpPr>
        <p:spPr>
          <a:xfrm flipH="1">
            <a:off x="3549022" y="3363417"/>
            <a:ext cx="48151" cy="420796"/>
          </a:xfrm>
          <a:custGeom>
            <a:avLst/>
            <a:gdLst/>
            <a:ahLst/>
            <a:cxnLst/>
            <a:rect l="l" t="t" r="r" b="b"/>
            <a:pathLst>
              <a:path w="8543" h="37876" extrusionOk="0">
                <a:moveTo>
                  <a:pt x="607" y="1"/>
                </a:moveTo>
                <a:cubicBezTo>
                  <a:pt x="276" y="1"/>
                  <a:pt x="0" y="263"/>
                  <a:pt x="0" y="607"/>
                </a:cubicBezTo>
                <a:lnTo>
                  <a:pt x="0" y="37270"/>
                </a:lnTo>
                <a:cubicBezTo>
                  <a:pt x="0" y="37614"/>
                  <a:pt x="276" y="37876"/>
                  <a:pt x="607" y="37876"/>
                </a:cubicBezTo>
                <a:lnTo>
                  <a:pt x="7936" y="37876"/>
                </a:lnTo>
                <a:cubicBezTo>
                  <a:pt x="8267" y="37876"/>
                  <a:pt x="8543" y="37614"/>
                  <a:pt x="8543" y="37270"/>
                </a:cubicBezTo>
                <a:lnTo>
                  <a:pt x="8543" y="607"/>
                </a:lnTo>
                <a:cubicBezTo>
                  <a:pt x="8543" y="263"/>
                  <a:pt x="8267" y="1"/>
                  <a:pt x="7936" y="1"/>
                </a:cubicBezTo>
                <a:close/>
              </a:path>
            </a:pathLst>
          </a:custGeom>
          <a:solidFill>
            <a:srgbClr val="869FB2"/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8603;p67">
            <a:extLst>
              <a:ext uri="{FF2B5EF4-FFF2-40B4-BE49-F238E27FC236}">
                <a16:creationId xmlns:a16="http://schemas.microsoft.com/office/drawing/2014/main" id="{6502076B-6EE8-62EB-BB5D-82EB8741606B}"/>
              </a:ext>
            </a:extLst>
          </p:cNvPr>
          <p:cNvSpPr/>
          <p:nvPr/>
        </p:nvSpPr>
        <p:spPr>
          <a:xfrm rot="5400000" flipH="1">
            <a:off x="3549021" y="3363416"/>
            <a:ext cx="48151" cy="420796"/>
          </a:xfrm>
          <a:custGeom>
            <a:avLst/>
            <a:gdLst/>
            <a:ahLst/>
            <a:cxnLst/>
            <a:rect l="l" t="t" r="r" b="b"/>
            <a:pathLst>
              <a:path w="8543" h="37876" extrusionOk="0">
                <a:moveTo>
                  <a:pt x="607" y="1"/>
                </a:moveTo>
                <a:cubicBezTo>
                  <a:pt x="276" y="1"/>
                  <a:pt x="0" y="263"/>
                  <a:pt x="0" y="607"/>
                </a:cubicBezTo>
                <a:lnTo>
                  <a:pt x="0" y="37270"/>
                </a:lnTo>
                <a:cubicBezTo>
                  <a:pt x="0" y="37614"/>
                  <a:pt x="276" y="37876"/>
                  <a:pt x="607" y="37876"/>
                </a:cubicBezTo>
                <a:lnTo>
                  <a:pt x="7936" y="37876"/>
                </a:lnTo>
                <a:cubicBezTo>
                  <a:pt x="8267" y="37876"/>
                  <a:pt x="8543" y="37614"/>
                  <a:pt x="8543" y="37270"/>
                </a:cubicBezTo>
                <a:lnTo>
                  <a:pt x="8543" y="607"/>
                </a:lnTo>
                <a:cubicBezTo>
                  <a:pt x="8543" y="263"/>
                  <a:pt x="8267" y="1"/>
                  <a:pt x="7936" y="1"/>
                </a:cubicBezTo>
                <a:close/>
              </a:path>
            </a:pathLst>
          </a:custGeom>
          <a:solidFill>
            <a:srgbClr val="869FB2"/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8603;p67">
            <a:extLst>
              <a:ext uri="{FF2B5EF4-FFF2-40B4-BE49-F238E27FC236}">
                <a16:creationId xmlns:a16="http://schemas.microsoft.com/office/drawing/2014/main" id="{7FDA066D-9E56-FFD9-AF62-EE470D8013FD}"/>
              </a:ext>
            </a:extLst>
          </p:cNvPr>
          <p:cNvSpPr/>
          <p:nvPr/>
        </p:nvSpPr>
        <p:spPr>
          <a:xfrm rot="5400000" flipH="1">
            <a:off x="5847008" y="3339339"/>
            <a:ext cx="48151" cy="420796"/>
          </a:xfrm>
          <a:custGeom>
            <a:avLst/>
            <a:gdLst/>
            <a:ahLst/>
            <a:cxnLst/>
            <a:rect l="l" t="t" r="r" b="b"/>
            <a:pathLst>
              <a:path w="8543" h="37876" extrusionOk="0">
                <a:moveTo>
                  <a:pt x="607" y="1"/>
                </a:moveTo>
                <a:cubicBezTo>
                  <a:pt x="276" y="1"/>
                  <a:pt x="0" y="263"/>
                  <a:pt x="0" y="607"/>
                </a:cubicBezTo>
                <a:lnTo>
                  <a:pt x="0" y="37270"/>
                </a:lnTo>
                <a:cubicBezTo>
                  <a:pt x="0" y="37614"/>
                  <a:pt x="276" y="37876"/>
                  <a:pt x="607" y="37876"/>
                </a:cubicBezTo>
                <a:lnTo>
                  <a:pt x="7936" y="37876"/>
                </a:lnTo>
                <a:cubicBezTo>
                  <a:pt x="8267" y="37876"/>
                  <a:pt x="8543" y="37614"/>
                  <a:pt x="8543" y="37270"/>
                </a:cubicBezTo>
                <a:lnTo>
                  <a:pt x="8543" y="607"/>
                </a:lnTo>
                <a:cubicBezTo>
                  <a:pt x="8543" y="263"/>
                  <a:pt x="8267" y="1"/>
                  <a:pt x="7936" y="1"/>
                </a:cubicBezTo>
                <a:close/>
              </a:path>
            </a:pathLst>
          </a:custGeom>
          <a:solidFill>
            <a:srgbClr val="869FB2"/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8603;p67">
            <a:extLst>
              <a:ext uri="{FF2B5EF4-FFF2-40B4-BE49-F238E27FC236}">
                <a16:creationId xmlns:a16="http://schemas.microsoft.com/office/drawing/2014/main" id="{2FE64056-6B2F-BBB0-1A92-B58831BD730B}"/>
              </a:ext>
            </a:extLst>
          </p:cNvPr>
          <p:cNvSpPr/>
          <p:nvPr/>
        </p:nvSpPr>
        <p:spPr>
          <a:xfrm rot="5400000" flipH="1">
            <a:off x="5840744" y="3482997"/>
            <a:ext cx="48151" cy="420796"/>
          </a:xfrm>
          <a:custGeom>
            <a:avLst/>
            <a:gdLst/>
            <a:ahLst/>
            <a:cxnLst/>
            <a:rect l="l" t="t" r="r" b="b"/>
            <a:pathLst>
              <a:path w="8543" h="37876" extrusionOk="0">
                <a:moveTo>
                  <a:pt x="607" y="1"/>
                </a:moveTo>
                <a:cubicBezTo>
                  <a:pt x="276" y="1"/>
                  <a:pt x="0" y="263"/>
                  <a:pt x="0" y="607"/>
                </a:cubicBezTo>
                <a:lnTo>
                  <a:pt x="0" y="37270"/>
                </a:lnTo>
                <a:cubicBezTo>
                  <a:pt x="0" y="37614"/>
                  <a:pt x="276" y="37876"/>
                  <a:pt x="607" y="37876"/>
                </a:cubicBezTo>
                <a:lnTo>
                  <a:pt x="7936" y="37876"/>
                </a:lnTo>
                <a:cubicBezTo>
                  <a:pt x="8267" y="37876"/>
                  <a:pt x="8543" y="37614"/>
                  <a:pt x="8543" y="37270"/>
                </a:cubicBezTo>
                <a:lnTo>
                  <a:pt x="8543" y="607"/>
                </a:lnTo>
                <a:cubicBezTo>
                  <a:pt x="8543" y="263"/>
                  <a:pt x="8267" y="1"/>
                  <a:pt x="7936" y="1"/>
                </a:cubicBezTo>
                <a:close/>
              </a:path>
            </a:pathLst>
          </a:custGeom>
          <a:solidFill>
            <a:srgbClr val="869FB2"/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" name="Picture 6" descr="Kibana">
            <a:extLst>
              <a:ext uri="{FF2B5EF4-FFF2-40B4-BE49-F238E27FC236}">
                <a16:creationId xmlns:a16="http://schemas.microsoft.com/office/drawing/2014/main" id="{A42A67FD-ED94-8461-E486-EAB35F460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578" y="3149272"/>
            <a:ext cx="2075532" cy="84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471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34"/>
          <p:cNvGrpSpPr/>
          <p:nvPr/>
        </p:nvGrpSpPr>
        <p:grpSpPr>
          <a:xfrm rot="1015168">
            <a:off x="1179891" y="3630693"/>
            <a:ext cx="1149913" cy="1149913"/>
            <a:chOff x="1281298" y="3754362"/>
            <a:chExt cx="843600" cy="843600"/>
          </a:xfrm>
        </p:grpSpPr>
        <p:sp>
          <p:nvSpPr>
            <p:cNvPr id="352" name="Google Shape;352;p34"/>
            <p:cNvSpPr/>
            <p:nvPr/>
          </p:nvSpPr>
          <p:spPr>
            <a:xfrm>
              <a:off x="1281298" y="3754362"/>
              <a:ext cx="843600" cy="843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3" name="Google Shape;353;p34"/>
            <p:cNvGrpSpPr/>
            <p:nvPr/>
          </p:nvGrpSpPr>
          <p:grpSpPr>
            <a:xfrm>
              <a:off x="1479089" y="3970504"/>
              <a:ext cx="448020" cy="411291"/>
              <a:chOff x="3992088" y="3334725"/>
              <a:chExt cx="447975" cy="411250"/>
            </a:xfrm>
          </p:grpSpPr>
          <p:sp>
            <p:nvSpPr>
              <p:cNvPr id="354" name="Google Shape;354;p34"/>
              <p:cNvSpPr/>
              <p:nvPr/>
            </p:nvSpPr>
            <p:spPr>
              <a:xfrm>
                <a:off x="3992088" y="3334725"/>
                <a:ext cx="447975" cy="411250"/>
              </a:xfrm>
              <a:custGeom>
                <a:avLst/>
                <a:gdLst/>
                <a:ahLst/>
                <a:cxnLst/>
                <a:rect l="l" t="t" r="r" b="b"/>
                <a:pathLst>
                  <a:path w="17919" h="16450" extrusionOk="0">
                    <a:moveTo>
                      <a:pt x="5891" y="1049"/>
                    </a:moveTo>
                    <a:lnTo>
                      <a:pt x="7832" y="3321"/>
                    </a:lnTo>
                    <a:cubicBezTo>
                      <a:pt x="7919" y="3444"/>
                      <a:pt x="8077" y="3496"/>
                      <a:pt x="8234" y="3514"/>
                    </a:cubicBezTo>
                    <a:lnTo>
                      <a:pt x="16870" y="3514"/>
                    </a:lnTo>
                    <a:lnTo>
                      <a:pt x="16870" y="4912"/>
                    </a:lnTo>
                    <a:lnTo>
                      <a:pt x="1049" y="4912"/>
                    </a:lnTo>
                    <a:lnTo>
                      <a:pt x="1049" y="1049"/>
                    </a:lnTo>
                    <a:close/>
                    <a:moveTo>
                      <a:pt x="16870" y="5961"/>
                    </a:moveTo>
                    <a:lnTo>
                      <a:pt x="16870" y="15401"/>
                    </a:lnTo>
                    <a:lnTo>
                      <a:pt x="1049" y="15401"/>
                    </a:lnTo>
                    <a:lnTo>
                      <a:pt x="1049" y="5961"/>
                    </a:lnTo>
                    <a:close/>
                    <a:moveTo>
                      <a:pt x="525" y="0"/>
                    </a:moveTo>
                    <a:cubicBezTo>
                      <a:pt x="227" y="0"/>
                      <a:pt x="0" y="227"/>
                      <a:pt x="0" y="524"/>
                    </a:cubicBezTo>
                    <a:lnTo>
                      <a:pt x="0" y="15925"/>
                    </a:lnTo>
                    <a:cubicBezTo>
                      <a:pt x="0" y="16205"/>
                      <a:pt x="227" y="16450"/>
                      <a:pt x="525" y="16450"/>
                    </a:cubicBezTo>
                    <a:lnTo>
                      <a:pt x="17394" y="16450"/>
                    </a:lnTo>
                    <a:cubicBezTo>
                      <a:pt x="17691" y="16450"/>
                      <a:pt x="17919" y="16205"/>
                      <a:pt x="17919" y="15925"/>
                    </a:cubicBezTo>
                    <a:lnTo>
                      <a:pt x="17919" y="2972"/>
                    </a:lnTo>
                    <a:cubicBezTo>
                      <a:pt x="17919" y="2692"/>
                      <a:pt x="17691" y="2447"/>
                      <a:pt x="17394" y="2447"/>
                    </a:cubicBezTo>
                    <a:lnTo>
                      <a:pt x="8461" y="2447"/>
                    </a:lnTo>
                    <a:lnTo>
                      <a:pt x="6521" y="192"/>
                    </a:lnTo>
                    <a:cubicBezTo>
                      <a:pt x="6416" y="70"/>
                      <a:pt x="6276" y="0"/>
                      <a:pt x="61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4"/>
              <p:cNvSpPr/>
              <p:nvPr/>
            </p:nvSpPr>
            <p:spPr>
              <a:xfrm>
                <a:off x="4064188" y="3509700"/>
                <a:ext cx="286275" cy="183850"/>
              </a:xfrm>
              <a:custGeom>
                <a:avLst/>
                <a:gdLst/>
                <a:ahLst/>
                <a:cxnLst/>
                <a:rect l="l" t="t" r="r" b="b"/>
                <a:pathLst>
                  <a:path w="11451" h="7354" extrusionOk="0">
                    <a:moveTo>
                      <a:pt x="4307" y="1052"/>
                    </a:moveTo>
                    <a:cubicBezTo>
                      <a:pt x="4717" y="1052"/>
                      <a:pt x="5135" y="1206"/>
                      <a:pt x="5472" y="1549"/>
                    </a:cubicBezTo>
                    <a:cubicBezTo>
                      <a:pt x="5139" y="1936"/>
                      <a:pt x="5477" y="2425"/>
                      <a:pt x="5874" y="2425"/>
                    </a:cubicBezTo>
                    <a:cubicBezTo>
                      <a:pt x="5997" y="2425"/>
                      <a:pt x="6125" y="2378"/>
                      <a:pt x="6241" y="2266"/>
                    </a:cubicBezTo>
                    <a:cubicBezTo>
                      <a:pt x="6294" y="2196"/>
                      <a:pt x="6381" y="2144"/>
                      <a:pt x="6451" y="2091"/>
                    </a:cubicBezTo>
                    <a:lnTo>
                      <a:pt x="6469" y="2074"/>
                    </a:lnTo>
                    <a:cubicBezTo>
                      <a:pt x="6714" y="1921"/>
                      <a:pt x="6975" y="1852"/>
                      <a:pt x="7228" y="1852"/>
                    </a:cubicBezTo>
                    <a:cubicBezTo>
                      <a:pt x="8077" y="1852"/>
                      <a:pt x="8842" y="2622"/>
                      <a:pt x="8654" y="3577"/>
                    </a:cubicBezTo>
                    <a:cubicBezTo>
                      <a:pt x="8584" y="3909"/>
                      <a:pt x="8846" y="4207"/>
                      <a:pt x="9178" y="4207"/>
                    </a:cubicBezTo>
                    <a:lnTo>
                      <a:pt x="9213" y="4207"/>
                    </a:lnTo>
                    <a:cubicBezTo>
                      <a:pt x="10559" y="4276"/>
                      <a:pt x="10542" y="6252"/>
                      <a:pt x="9213" y="6304"/>
                    </a:cubicBezTo>
                    <a:lnTo>
                      <a:pt x="3130" y="6304"/>
                    </a:lnTo>
                    <a:cubicBezTo>
                      <a:pt x="2081" y="6304"/>
                      <a:pt x="1504" y="5116"/>
                      <a:pt x="2133" y="4294"/>
                    </a:cubicBezTo>
                    <a:lnTo>
                      <a:pt x="2133" y="4294"/>
                    </a:lnTo>
                    <a:cubicBezTo>
                      <a:pt x="2221" y="4399"/>
                      <a:pt x="2308" y="4504"/>
                      <a:pt x="2395" y="4591"/>
                    </a:cubicBezTo>
                    <a:cubicBezTo>
                      <a:pt x="2500" y="4696"/>
                      <a:pt x="2636" y="4748"/>
                      <a:pt x="2771" y="4748"/>
                    </a:cubicBezTo>
                    <a:cubicBezTo>
                      <a:pt x="2907" y="4748"/>
                      <a:pt x="3042" y="4696"/>
                      <a:pt x="3147" y="4591"/>
                    </a:cubicBezTo>
                    <a:cubicBezTo>
                      <a:pt x="3357" y="4399"/>
                      <a:pt x="3357" y="4067"/>
                      <a:pt x="3147" y="3857"/>
                    </a:cubicBezTo>
                    <a:cubicBezTo>
                      <a:pt x="2833" y="3542"/>
                      <a:pt x="2658" y="3123"/>
                      <a:pt x="2658" y="2703"/>
                    </a:cubicBezTo>
                    <a:cubicBezTo>
                      <a:pt x="2658" y="1703"/>
                      <a:pt x="3465" y="1052"/>
                      <a:pt x="4307" y="1052"/>
                    </a:cubicBezTo>
                    <a:close/>
                    <a:moveTo>
                      <a:pt x="4326" y="0"/>
                    </a:moveTo>
                    <a:cubicBezTo>
                      <a:pt x="2946" y="0"/>
                      <a:pt x="1609" y="1052"/>
                      <a:pt x="1609" y="2686"/>
                    </a:cubicBezTo>
                    <a:cubicBezTo>
                      <a:pt x="1609" y="2895"/>
                      <a:pt x="1626" y="3088"/>
                      <a:pt x="1679" y="3280"/>
                    </a:cubicBezTo>
                    <a:cubicBezTo>
                      <a:pt x="1" y="4644"/>
                      <a:pt x="962" y="7353"/>
                      <a:pt x="3130" y="7353"/>
                    </a:cubicBezTo>
                    <a:lnTo>
                      <a:pt x="9231" y="7353"/>
                    </a:lnTo>
                    <a:cubicBezTo>
                      <a:pt x="10280" y="7353"/>
                      <a:pt x="11171" y="6566"/>
                      <a:pt x="11311" y="5518"/>
                    </a:cubicBezTo>
                    <a:cubicBezTo>
                      <a:pt x="11451" y="4469"/>
                      <a:pt x="10769" y="3490"/>
                      <a:pt x="9755" y="3228"/>
                    </a:cubicBezTo>
                    <a:cubicBezTo>
                      <a:pt x="9712" y="1817"/>
                      <a:pt x="8554" y="789"/>
                      <a:pt x="7256" y="789"/>
                    </a:cubicBezTo>
                    <a:cubicBezTo>
                      <a:pt x="6962" y="789"/>
                      <a:pt x="6661" y="842"/>
                      <a:pt x="6364" y="955"/>
                    </a:cubicBezTo>
                    <a:cubicBezTo>
                      <a:pt x="5801" y="295"/>
                      <a:pt x="5057" y="0"/>
                      <a:pt x="43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6" name="Google Shape;356;p34"/>
          <p:cNvSpPr txBox="1">
            <a:spLocks noGrp="1"/>
          </p:cNvSpPr>
          <p:nvPr>
            <p:ph type="title"/>
          </p:nvPr>
        </p:nvSpPr>
        <p:spPr>
          <a:xfrm>
            <a:off x="1281300" y="2345559"/>
            <a:ext cx="6825250" cy="135136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Características</a:t>
            </a:r>
            <a:endParaRPr sz="8000" dirty="0"/>
          </a:p>
        </p:txBody>
      </p:sp>
      <p:cxnSp>
        <p:nvCxnSpPr>
          <p:cNvPr id="357" name="Google Shape;357;p34"/>
          <p:cNvCxnSpPr/>
          <p:nvPr/>
        </p:nvCxnSpPr>
        <p:spPr>
          <a:xfrm>
            <a:off x="2079650" y="3754950"/>
            <a:ext cx="498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8" name="Google Shape;358;p34"/>
          <p:cNvSpPr txBox="1"/>
          <p:nvPr/>
        </p:nvSpPr>
        <p:spPr>
          <a:xfrm rot="540184">
            <a:off x="201240" y="4284765"/>
            <a:ext cx="2055119" cy="4382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1"/>
                </a:solidFill>
                <a:latin typeface="Jost SemiBold"/>
                <a:ea typeface="Jost SemiBold"/>
                <a:cs typeface="Jost SemiBold"/>
                <a:sym typeface="Jost SemiBold"/>
              </a:rPr>
              <a:t>Computing</a:t>
            </a:r>
            <a:endParaRPr sz="1900">
              <a:solidFill>
                <a:schemeClr val="accent1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grpSp>
        <p:nvGrpSpPr>
          <p:cNvPr id="359" name="Google Shape;359;p34"/>
          <p:cNvGrpSpPr/>
          <p:nvPr/>
        </p:nvGrpSpPr>
        <p:grpSpPr>
          <a:xfrm rot="-542697">
            <a:off x="229023" y="2492446"/>
            <a:ext cx="1149954" cy="1149954"/>
            <a:chOff x="437712" y="2714237"/>
            <a:chExt cx="843600" cy="843600"/>
          </a:xfrm>
        </p:grpSpPr>
        <p:sp>
          <p:nvSpPr>
            <p:cNvPr id="360" name="Google Shape;360;p34"/>
            <p:cNvSpPr/>
            <p:nvPr/>
          </p:nvSpPr>
          <p:spPr>
            <a:xfrm>
              <a:off x="437712" y="2714237"/>
              <a:ext cx="843600" cy="843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1" name="Google Shape;361;p34"/>
            <p:cNvGrpSpPr/>
            <p:nvPr/>
          </p:nvGrpSpPr>
          <p:grpSpPr>
            <a:xfrm>
              <a:off x="638527" y="2933188"/>
              <a:ext cx="441927" cy="405698"/>
              <a:chOff x="4735038" y="3334725"/>
              <a:chExt cx="447975" cy="411250"/>
            </a:xfrm>
          </p:grpSpPr>
          <p:sp>
            <p:nvSpPr>
              <p:cNvPr id="362" name="Google Shape;362;p34"/>
              <p:cNvSpPr/>
              <p:nvPr/>
            </p:nvSpPr>
            <p:spPr>
              <a:xfrm>
                <a:off x="4735038" y="3334725"/>
                <a:ext cx="447975" cy="411250"/>
              </a:xfrm>
              <a:custGeom>
                <a:avLst/>
                <a:gdLst/>
                <a:ahLst/>
                <a:cxnLst/>
                <a:rect l="l" t="t" r="r" b="b"/>
                <a:pathLst>
                  <a:path w="17919" h="16450" extrusionOk="0">
                    <a:moveTo>
                      <a:pt x="5892" y="1049"/>
                    </a:moveTo>
                    <a:lnTo>
                      <a:pt x="7832" y="3321"/>
                    </a:lnTo>
                    <a:cubicBezTo>
                      <a:pt x="7919" y="3444"/>
                      <a:pt x="8077" y="3496"/>
                      <a:pt x="8234" y="3514"/>
                    </a:cubicBezTo>
                    <a:lnTo>
                      <a:pt x="16870" y="3514"/>
                    </a:lnTo>
                    <a:lnTo>
                      <a:pt x="16870" y="4912"/>
                    </a:lnTo>
                    <a:lnTo>
                      <a:pt x="1049" y="4912"/>
                    </a:lnTo>
                    <a:lnTo>
                      <a:pt x="1049" y="1049"/>
                    </a:lnTo>
                    <a:close/>
                    <a:moveTo>
                      <a:pt x="16870" y="5961"/>
                    </a:moveTo>
                    <a:lnTo>
                      <a:pt x="16870" y="15401"/>
                    </a:lnTo>
                    <a:lnTo>
                      <a:pt x="1049" y="15401"/>
                    </a:lnTo>
                    <a:lnTo>
                      <a:pt x="1049" y="5961"/>
                    </a:lnTo>
                    <a:close/>
                    <a:moveTo>
                      <a:pt x="525" y="0"/>
                    </a:moveTo>
                    <a:cubicBezTo>
                      <a:pt x="228" y="0"/>
                      <a:pt x="0" y="227"/>
                      <a:pt x="0" y="524"/>
                    </a:cubicBezTo>
                    <a:lnTo>
                      <a:pt x="0" y="15925"/>
                    </a:lnTo>
                    <a:cubicBezTo>
                      <a:pt x="0" y="16205"/>
                      <a:pt x="228" y="16450"/>
                      <a:pt x="525" y="16450"/>
                    </a:cubicBezTo>
                    <a:lnTo>
                      <a:pt x="17394" y="16450"/>
                    </a:lnTo>
                    <a:cubicBezTo>
                      <a:pt x="17692" y="16450"/>
                      <a:pt x="17919" y="16205"/>
                      <a:pt x="17919" y="15925"/>
                    </a:cubicBezTo>
                    <a:lnTo>
                      <a:pt x="17919" y="2972"/>
                    </a:lnTo>
                    <a:cubicBezTo>
                      <a:pt x="17919" y="2692"/>
                      <a:pt x="17692" y="2447"/>
                      <a:pt x="17394" y="2447"/>
                    </a:cubicBezTo>
                    <a:lnTo>
                      <a:pt x="8461" y="2447"/>
                    </a:lnTo>
                    <a:lnTo>
                      <a:pt x="6521" y="192"/>
                    </a:lnTo>
                    <a:cubicBezTo>
                      <a:pt x="6416" y="70"/>
                      <a:pt x="6276" y="0"/>
                      <a:pt x="61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4"/>
              <p:cNvSpPr/>
              <p:nvPr/>
            </p:nvSpPr>
            <p:spPr>
              <a:xfrm>
                <a:off x="4867013" y="3509975"/>
                <a:ext cx="184025" cy="183575"/>
              </a:xfrm>
              <a:custGeom>
                <a:avLst/>
                <a:gdLst/>
                <a:ahLst/>
                <a:cxnLst/>
                <a:rect l="l" t="t" r="r" b="b"/>
                <a:pathLst>
                  <a:path w="7361" h="7343" extrusionOk="0">
                    <a:moveTo>
                      <a:pt x="3682" y="1043"/>
                    </a:moveTo>
                    <a:cubicBezTo>
                      <a:pt x="3938" y="1043"/>
                      <a:pt x="4197" y="1137"/>
                      <a:pt x="4406" y="1346"/>
                    </a:cubicBezTo>
                    <a:cubicBezTo>
                      <a:pt x="5070" y="2010"/>
                      <a:pt x="4598" y="3147"/>
                      <a:pt x="3672" y="3147"/>
                    </a:cubicBezTo>
                    <a:cubicBezTo>
                      <a:pt x="3095" y="3147"/>
                      <a:pt x="2623" y="2675"/>
                      <a:pt x="2623" y="2098"/>
                    </a:cubicBezTo>
                    <a:cubicBezTo>
                      <a:pt x="2623" y="1458"/>
                      <a:pt x="3144" y="1043"/>
                      <a:pt x="3682" y="1043"/>
                    </a:cubicBezTo>
                    <a:close/>
                    <a:moveTo>
                      <a:pt x="3672" y="4178"/>
                    </a:moveTo>
                    <a:cubicBezTo>
                      <a:pt x="4913" y="4178"/>
                      <a:pt x="5997" y="5070"/>
                      <a:pt x="6242" y="6293"/>
                    </a:cubicBezTo>
                    <a:lnTo>
                      <a:pt x="1102" y="6293"/>
                    </a:lnTo>
                    <a:cubicBezTo>
                      <a:pt x="1329" y="5070"/>
                      <a:pt x="2413" y="4178"/>
                      <a:pt x="3672" y="4178"/>
                    </a:cubicBezTo>
                    <a:close/>
                    <a:moveTo>
                      <a:pt x="3689" y="0"/>
                    </a:moveTo>
                    <a:cubicBezTo>
                      <a:pt x="1871" y="0"/>
                      <a:pt x="910" y="2133"/>
                      <a:pt x="2116" y="3496"/>
                    </a:cubicBezTo>
                    <a:cubicBezTo>
                      <a:pt x="822" y="4108"/>
                      <a:pt x="1" y="5402"/>
                      <a:pt x="1" y="6818"/>
                    </a:cubicBezTo>
                    <a:cubicBezTo>
                      <a:pt x="1" y="7115"/>
                      <a:pt x="246" y="7342"/>
                      <a:pt x="525" y="7342"/>
                    </a:cubicBezTo>
                    <a:lnTo>
                      <a:pt x="6836" y="7342"/>
                    </a:lnTo>
                    <a:cubicBezTo>
                      <a:pt x="7116" y="7342"/>
                      <a:pt x="7360" y="7115"/>
                      <a:pt x="7360" y="6818"/>
                    </a:cubicBezTo>
                    <a:cubicBezTo>
                      <a:pt x="7360" y="5402"/>
                      <a:pt x="6539" y="4108"/>
                      <a:pt x="5245" y="3496"/>
                    </a:cubicBezTo>
                    <a:cubicBezTo>
                      <a:pt x="6451" y="2133"/>
                      <a:pt x="5490" y="0"/>
                      <a:pt x="36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4" name="Google Shape;364;p34"/>
          <p:cNvGrpSpPr/>
          <p:nvPr/>
        </p:nvGrpSpPr>
        <p:grpSpPr>
          <a:xfrm rot="-672116">
            <a:off x="7519039" y="479742"/>
            <a:ext cx="1149884" cy="1149884"/>
            <a:chOff x="7403523" y="426396"/>
            <a:chExt cx="843600" cy="843600"/>
          </a:xfrm>
        </p:grpSpPr>
        <p:sp>
          <p:nvSpPr>
            <p:cNvPr id="365" name="Google Shape;365;p34"/>
            <p:cNvSpPr/>
            <p:nvPr/>
          </p:nvSpPr>
          <p:spPr>
            <a:xfrm>
              <a:off x="7403523" y="426396"/>
              <a:ext cx="843600" cy="843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6" name="Google Shape;366;p34"/>
            <p:cNvGrpSpPr/>
            <p:nvPr/>
          </p:nvGrpSpPr>
          <p:grpSpPr>
            <a:xfrm>
              <a:off x="7587566" y="627090"/>
              <a:ext cx="475519" cy="442228"/>
              <a:chOff x="6189038" y="2623325"/>
              <a:chExt cx="482075" cy="448325"/>
            </a:xfrm>
          </p:grpSpPr>
          <p:sp>
            <p:nvSpPr>
              <p:cNvPr id="367" name="Google Shape;367;p34"/>
              <p:cNvSpPr/>
              <p:nvPr/>
            </p:nvSpPr>
            <p:spPr>
              <a:xfrm>
                <a:off x="6189038" y="2623325"/>
                <a:ext cx="482075" cy="448325"/>
              </a:xfrm>
              <a:custGeom>
                <a:avLst/>
                <a:gdLst/>
                <a:ahLst/>
                <a:cxnLst/>
                <a:rect l="l" t="t" r="r" b="b"/>
                <a:pathLst>
                  <a:path w="19283" h="17933" extrusionOk="0">
                    <a:moveTo>
                      <a:pt x="7079" y="1051"/>
                    </a:moveTo>
                    <a:cubicBezTo>
                      <a:pt x="8087" y="1051"/>
                      <a:pt x="9078" y="1511"/>
                      <a:pt x="9720" y="2357"/>
                    </a:cubicBezTo>
                    <a:cubicBezTo>
                      <a:pt x="9651" y="2426"/>
                      <a:pt x="9563" y="2496"/>
                      <a:pt x="9493" y="2584"/>
                    </a:cubicBezTo>
                    <a:cubicBezTo>
                      <a:pt x="9102" y="2961"/>
                      <a:pt x="9460" y="3495"/>
                      <a:pt x="9876" y="3495"/>
                    </a:cubicBezTo>
                    <a:cubicBezTo>
                      <a:pt x="10000" y="3495"/>
                      <a:pt x="10129" y="3448"/>
                      <a:pt x="10245" y="3335"/>
                    </a:cubicBezTo>
                    <a:cubicBezTo>
                      <a:pt x="10385" y="3178"/>
                      <a:pt x="10560" y="3056"/>
                      <a:pt x="10734" y="2933"/>
                    </a:cubicBezTo>
                    <a:cubicBezTo>
                      <a:pt x="11247" y="2598"/>
                      <a:pt x="11803" y="2446"/>
                      <a:pt x="12345" y="2446"/>
                    </a:cubicBezTo>
                    <a:cubicBezTo>
                      <a:pt x="13893" y="2446"/>
                      <a:pt x="15327" y="3685"/>
                      <a:pt x="15314" y="5433"/>
                    </a:cubicBezTo>
                    <a:cubicBezTo>
                      <a:pt x="15314" y="5626"/>
                      <a:pt x="15297" y="5835"/>
                      <a:pt x="15262" y="6028"/>
                    </a:cubicBezTo>
                    <a:cubicBezTo>
                      <a:pt x="15197" y="6353"/>
                      <a:pt x="15449" y="6662"/>
                      <a:pt x="15780" y="6662"/>
                    </a:cubicBezTo>
                    <a:cubicBezTo>
                      <a:pt x="15805" y="6662"/>
                      <a:pt x="15831" y="6661"/>
                      <a:pt x="15856" y="6657"/>
                    </a:cubicBezTo>
                    <a:cubicBezTo>
                      <a:pt x="17098" y="6657"/>
                      <a:pt x="18129" y="7671"/>
                      <a:pt x="18129" y="8929"/>
                    </a:cubicBezTo>
                    <a:cubicBezTo>
                      <a:pt x="18129" y="10188"/>
                      <a:pt x="17098" y="11202"/>
                      <a:pt x="15856" y="11202"/>
                    </a:cubicBezTo>
                    <a:lnTo>
                      <a:pt x="15664" y="11202"/>
                    </a:lnTo>
                    <a:lnTo>
                      <a:pt x="15664" y="8999"/>
                    </a:lnTo>
                    <a:cubicBezTo>
                      <a:pt x="15664" y="8702"/>
                      <a:pt x="15419" y="8475"/>
                      <a:pt x="15140" y="8475"/>
                    </a:cubicBezTo>
                    <a:lnTo>
                      <a:pt x="5333" y="8475"/>
                    </a:lnTo>
                    <a:cubicBezTo>
                      <a:pt x="5053" y="8475"/>
                      <a:pt x="4808" y="8702"/>
                      <a:pt x="4808" y="8999"/>
                    </a:cubicBezTo>
                    <a:lnTo>
                      <a:pt x="4808" y="11202"/>
                    </a:lnTo>
                    <a:cubicBezTo>
                      <a:pt x="2448" y="11045"/>
                      <a:pt x="1487" y="8090"/>
                      <a:pt x="3305" y="6570"/>
                    </a:cubicBezTo>
                    <a:lnTo>
                      <a:pt x="3305" y="6570"/>
                    </a:lnTo>
                    <a:cubicBezTo>
                      <a:pt x="3497" y="6902"/>
                      <a:pt x="3724" y="7199"/>
                      <a:pt x="3987" y="7461"/>
                    </a:cubicBezTo>
                    <a:cubicBezTo>
                      <a:pt x="4106" y="7580"/>
                      <a:pt x="4237" y="7630"/>
                      <a:pt x="4362" y="7630"/>
                    </a:cubicBezTo>
                    <a:cubicBezTo>
                      <a:pt x="4771" y="7630"/>
                      <a:pt x="5113" y="7101"/>
                      <a:pt x="4738" y="6727"/>
                    </a:cubicBezTo>
                    <a:cubicBezTo>
                      <a:pt x="4424" y="6412"/>
                      <a:pt x="4161" y="6028"/>
                      <a:pt x="4004" y="5608"/>
                    </a:cubicBezTo>
                    <a:cubicBezTo>
                      <a:pt x="3375" y="4052"/>
                      <a:pt x="4004" y="2304"/>
                      <a:pt x="5455" y="1482"/>
                    </a:cubicBezTo>
                    <a:cubicBezTo>
                      <a:pt x="5964" y="1191"/>
                      <a:pt x="6524" y="1051"/>
                      <a:pt x="7079" y="1051"/>
                    </a:cubicBezTo>
                    <a:close/>
                    <a:moveTo>
                      <a:pt x="14615" y="9524"/>
                    </a:moveTo>
                    <a:lnTo>
                      <a:pt x="14615" y="16027"/>
                    </a:lnTo>
                    <a:lnTo>
                      <a:pt x="12378" y="13545"/>
                    </a:lnTo>
                    <a:cubicBezTo>
                      <a:pt x="12273" y="13440"/>
                      <a:pt x="12133" y="13370"/>
                      <a:pt x="11976" y="13370"/>
                    </a:cubicBezTo>
                    <a:cubicBezTo>
                      <a:pt x="11836" y="13370"/>
                      <a:pt x="11696" y="13440"/>
                      <a:pt x="11591" y="13545"/>
                    </a:cubicBezTo>
                    <a:lnTo>
                      <a:pt x="9808" y="15520"/>
                    </a:lnTo>
                    <a:lnTo>
                      <a:pt x="8497" y="14209"/>
                    </a:lnTo>
                    <a:cubicBezTo>
                      <a:pt x="8392" y="14104"/>
                      <a:pt x="8256" y="14051"/>
                      <a:pt x="8121" y="14051"/>
                    </a:cubicBezTo>
                    <a:cubicBezTo>
                      <a:pt x="7985" y="14051"/>
                      <a:pt x="7850" y="14104"/>
                      <a:pt x="7745" y="14209"/>
                    </a:cubicBezTo>
                    <a:lnTo>
                      <a:pt x="5875" y="16132"/>
                    </a:lnTo>
                    <a:lnTo>
                      <a:pt x="5875" y="9524"/>
                    </a:lnTo>
                    <a:close/>
                    <a:moveTo>
                      <a:pt x="8130" y="15345"/>
                    </a:moveTo>
                    <a:lnTo>
                      <a:pt x="9109" y="16324"/>
                    </a:lnTo>
                    <a:lnTo>
                      <a:pt x="8602" y="16883"/>
                    </a:lnTo>
                    <a:lnTo>
                      <a:pt x="6609" y="16883"/>
                    </a:lnTo>
                    <a:lnTo>
                      <a:pt x="8130" y="15345"/>
                    </a:lnTo>
                    <a:close/>
                    <a:moveTo>
                      <a:pt x="11993" y="14698"/>
                    </a:moveTo>
                    <a:lnTo>
                      <a:pt x="13951" y="16883"/>
                    </a:lnTo>
                    <a:lnTo>
                      <a:pt x="10018" y="16883"/>
                    </a:lnTo>
                    <a:lnTo>
                      <a:pt x="11993" y="14698"/>
                    </a:lnTo>
                    <a:close/>
                    <a:moveTo>
                      <a:pt x="7128" y="1"/>
                    </a:moveTo>
                    <a:cubicBezTo>
                      <a:pt x="4895" y="1"/>
                      <a:pt x="2710" y="1694"/>
                      <a:pt x="2710" y="4384"/>
                    </a:cubicBezTo>
                    <a:cubicBezTo>
                      <a:pt x="2710" y="4786"/>
                      <a:pt x="2763" y="5188"/>
                      <a:pt x="2885" y="5573"/>
                    </a:cubicBezTo>
                    <a:cubicBezTo>
                      <a:pt x="1" y="7583"/>
                      <a:pt x="1312" y="12094"/>
                      <a:pt x="4808" y="12251"/>
                    </a:cubicBezTo>
                    <a:lnTo>
                      <a:pt x="4808" y="17408"/>
                    </a:lnTo>
                    <a:cubicBezTo>
                      <a:pt x="4808" y="17688"/>
                      <a:pt x="5053" y="17932"/>
                      <a:pt x="5333" y="17932"/>
                    </a:cubicBezTo>
                    <a:lnTo>
                      <a:pt x="15140" y="17932"/>
                    </a:lnTo>
                    <a:cubicBezTo>
                      <a:pt x="15419" y="17932"/>
                      <a:pt x="15664" y="17688"/>
                      <a:pt x="15664" y="17408"/>
                    </a:cubicBezTo>
                    <a:lnTo>
                      <a:pt x="15664" y="12251"/>
                    </a:lnTo>
                    <a:lnTo>
                      <a:pt x="15839" y="12251"/>
                    </a:lnTo>
                    <a:cubicBezTo>
                      <a:pt x="17570" y="12251"/>
                      <a:pt x="19003" y="10905"/>
                      <a:pt x="19143" y="9192"/>
                    </a:cubicBezTo>
                    <a:cubicBezTo>
                      <a:pt x="19283" y="7461"/>
                      <a:pt x="18059" y="5905"/>
                      <a:pt x="16363" y="5643"/>
                    </a:cubicBezTo>
                    <a:lnTo>
                      <a:pt x="16363" y="5416"/>
                    </a:lnTo>
                    <a:cubicBezTo>
                      <a:pt x="16350" y="3102"/>
                      <a:pt x="14437" y="1407"/>
                      <a:pt x="12327" y="1407"/>
                    </a:cubicBezTo>
                    <a:cubicBezTo>
                      <a:pt x="11759" y="1407"/>
                      <a:pt x="11176" y="1530"/>
                      <a:pt x="10612" y="1797"/>
                    </a:cubicBezTo>
                    <a:cubicBezTo>
                      <a:pt x="9702" y="556"/>
                      <a:pt x="8407" y="1"/>
                      <a:pt x="71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4"/>
              <p:cNvSpPr/>
              <p:nvPr/>
            </p:nvSpPr>
            <p:spPr>
              <a:xfrm>
                <a:off x="6389638" y="2885650"/>
                <a:ext cx="92250" cy="78925"/>
              </a:xfrm>
              <a:custGeom>
                <a:avLst/>
                <a:gdLst/>
                <a:ahLst/>
                <a:cxnLst/>
                <a:rect l="l" t="t" r="r" b="b"/>
                <a:pathLst>
                  <a:path w="3690" h="3157" extrusionOk="0">
                    <a:moveTo>
                      <a:pt x="1592" y="1059"/>
                    </a:moveTo>
                    <a:cubicBezTo>
                      <a:pt x="2046" y="1059"/>
                      <a:pt x="2291" y="1618"/>
                      <a:pt x="1959" y="1950"/>
                    </a:cubicBezTo>
                    <a:cubicBezTo>
                      <a:pt x="1850" y="2059"/>
                      <a:pt x="1715" y="2108"/>
                      <a:pt x="1583" y="2108"/>
                    </a:cubicBezTo>
                    <a:cubicBezTo>
                      <a:pt x="1311" y="2108"/>
                      <a:pt x="1050" y="1901"/>
                      <a:pt x="1050" y="1583"/>
                    </a:cubicBezTo>
                    <a:cubicBezTo>
                      <a:pt x="1050" y="1286"/>
                      <a:pt x="1294" y="1059"/>
                      <a:pt x="1592" y="1059"/>
                    </a:cubicBezTo>
                    <a:close/>
                    <a:moveTo>
                      <a:pt x="1593" y="0"/>
                    </a:moveTo>
                    <a:cubicBezTo>
                      <a:pt x="780" y="0"/>
                      <a:pt x="1" y="635"/>
                      <a:pt x="1" y="1583"/>
                    </a:cubicBezTo>
                    <a:cubicBezTo>
                      <a:pt x="1" y="2457"/>
                      <a:pt x="717" y="3156"/>
                      <a:pt x="1592" y="3156"/>
                    </a:cubicBezTo>
                    <a:cubicBezTo>
                      <a:pt x="2990" y="3156"/>
                      <a:pt x="3689" y="1461"/>
                      <a:pt x="2693" y="464"/>
                    </a:cubicBezTo>
                    <a:cubicBezTo>
                      <a:pt x="2372" y="143"/>
                      <a:pt x="1979" y="0"/>
                      <a:pt x="15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3"/>
          <p:cNvSpPr txBox="1">
            <a:spLocks noGrp="1"/>
          </p:cNvSpPr>
          <p:nvPr>
            <p:ph type="title"/>
          </p:nvPr>
        </p:nvSpPr>
        <p:spPr>
          <a:xfrm>
            <a:off x="830191" y="571479"/>
            <a:ext cx="7682400" cy="46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Características</a:t>
            </a:r>
            <a:endParaRPr dirty="0"/>
          </a:p>
        </p:txBody>
      </p:sp>
      <p:sp>
        <p:nvSpPr>
          <p:cNvPr id="324" name="Google Shape;324;p33"/>
          <p:cNvSpPr txBox="1">
            <a:spLocks noGrp="1"/>
          </p:cNvSpPr>
          <p:nvPr>
            <p:ph type="subTitle" idx="2"/>
          </p:nvPr>
        </p:nvSpPr>
        <p:spPr>
          <a:xfrm>
            <a:off x="6957755" y="1592119"/>
            <a:ext cx="1250775" cy="48715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dirty="0"/>
              <a:t>V</a:t>
            </a:r>
            <a:r>
              <a:rPr lang="en" sz="1600" dirty="0"/>
              <a:t>isualización de Datos</a:t>
            </a:r>
            <a:endParaRPr sz="1600" dirty="0"/>
          </a:p>
        </p:txBody>
      </p:sp>
      <p:cxnSp>
        <p:nvCxnSpPr>
          <p:cNvPr id="325" name="Google Shape;325;p33"/>
          <p:cNvCxnSpPr/>
          <p:nvPr/>
        </p:nvCxnSpPr>
        <p:spPr>
          <a:xfrm>
            <a:off x="3299958" y="1054806"/>
            <a:ext cx="2861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Google Shape;326;p33"/>
          <p:cNvSpPr/>
          <p:nvPr/>
        </p:nvSpPr>
        <p:spPr>
          <a:xfrm>
            <a:off x="6111281" y="1480858"/>
            <a:ext cx="804300" cy="804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grpSp>
        <p:nvGrpSpPr>
          <p:cNvPr id="327" name="Google Shape;327;p33"/>
          <p:cNvGrpSpPr/>
          <p:nvPr/>
        </p:nvGrpSpPr>
        <p:grpSpPr>
          <a:xfrm>
            <a:off x="6312831" y="1697077"/>
            <a:ext cx="401201" cy="371109"/>
            <a:chOff x="1731313" y="4010900"/>
            <a:chExt cx="484250" cy="447875"/>
          </a:xfrm>
        </p:grpSpPr>
        <p:sp>
          <p:nvSpPr>
            <p:cNvPr id="328" name="Google Shape;328;p33"/>
            <p:cNvSpPr/>
            <p:nvPr/>
          </p:nvSpPr>
          <p:spPr>
            <a:xfrm>
              <a:off x="1912913" y="4272750"/>
              <a:ext cx="148575" cy="100800"/>
            </a:xfrm>
            <a:custGeom>
              <a:avLst/>
              <a:gdLst/>
              <a:ahLst/>
              <a:cxnLst/>
              <a:rect l="l" t="t" r="r" b="b"/>
              <a:pathLst>
                <a:path w="5943" h="4032" extrusionOk="0">
                  <a:moveTo>
                    <a:pt x="5199" y="0"/>
                  </a:moveTo>
                  <a:cubicBezTo>
                    <a:pt x="5076" y="0"/>
                    <a:pt x="4948" y="50"/>
                    <a:pt x="4833" y="169"/>
                  </a:cubicBezTo>
                  <a:lnTo>
                    <a:pt x="2229" y="2756"/>
                  </a:lnTo>
                  <a:lnTo>
                    <a:pt x="1110" y="1655"/>
                  </a:lnTo>
                  <a:cubicBezTo>
                    <a:pt x="995" y="1536"/>
                    <a:pt x="867" y="1486"/>
                    <a:pt x="744" y="1486"/>
                  </a:cubicBezTo>
                  <a:cubicBezTo>
                    <a:pt x="343" y="1486"/>
                    <a:pt x="1" y="2014"/>
                    <a:pt x="375" y="2389"/>
                  </a:cubicBezTo>
                  <a:lnTo>
                    <a:pt x="1861" y="3875"/>
                  </a:lnTo>
                  <a:cubicBezTo>
                    <a:pt x="1966" y="3980"/>
                    <a:pt x="2097" y="4032"/>
                    <a:pt x="2229" y="4032"/>
                  </a:cubicBezTo>
                  <a:cubicBezTo>
                    <a:pt x="2360" y="4032"/>
                    <a:pt x="2491" y="3980"/>
                    <a:pt x="2596" y="3875"/>
                  </a:cubicBezTo>
                  <a:lnTo>
                    <a:pt x="5567" y="903"/>
                  </a:lnTo>
                  <a:cubicBezTo>
                    <a:pt x="5942" y="528"/>
                    <a:pt x="5600" y="0"/>
                    <a:pt x="5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9" name="Google Shape;329;p33"/>
            <p:cNvSpPr/>
            <p:nvPr/>
          </p:nvSpPr>
          <p:spPr>
            <a:xfrm>
              <a:off x="1731313" y="4010900"/>
              <a:ext cx="484250" cy="447875"/>
            </a:xfrm>
            <a:custGeom>
              <a:avLst/>
              <a:gdLst/>
              <a:ahLst/>
              <a:cxnLst/>
              <a:rect l="l" t="t" r="r" b="b"/>
              <a:pathLst>
                <a:path w="19370" h="17915" extrusionOk="0">
                  <a:moveTo>
                    <a:pt x="7115" y="1038"/>
                  </a:moveTo>
                  <a:cubicBezTo>
                    <a:pt x="8070" y="1038"/>
                    <a:pt x="9039" y="1445"/>
                    <a:pt x="9737" y="2357"/>
                  </a:cubicBezTo>
                  <a:cubicBezTo>
                    <a:pt x="9650" y="2426"/>
                    <a:pt x="9562" y="2496"/>
                    <a:pt x="9493" y="2566"/>
                  </a:cubicBezTo>
                  <a:cubicBezTo>
                    <a:pt x="9101" y="2957"/>
                    <a:pt x="9460" y="3494"/>
                    <a:pt x="9876" y="3494"/>
                  </a:cubicBezTo>
                  <a:cubicBezTo>
                    <a:pt x="10000" y="3494"/>
                    <a:pt x="10128" y="3447"/>
                    <a:pt x="10244" y="3335"/>
                  </a:cubicBezTo>
                  <a:cubicBezTo>
                    <a:pt x="10384" y="3178"/>
                    <a:pt x="10541" y="3038"/>
                    <a:pt x="10734" y="2933"/>
                  </a:cubicBezTo>
                  <a:cubicBezTo>
                    <a:pt x="11246" y="2598"/>
                    <a:pt x="11801" y="2446"/>
                    <a:pt x="12341" y="2446"/>
                  </a:cubicBezTo>
                  <a:cubicBezTo>
                    <a:pt x="13885" y="2446"/>
                    <a:pt x="15314" y="3685"/>
                    <a:pt x="15314" y="5433"/>
                  </a:cubicBezTo>
                  <a:cubicBezTo>
                    <a:pt x="15314" y="5626"/>
                    <a:pt x="15296" y="5835"/>
                    <a:pt x="15261" y="6028"/>
                  </a:cubicBezTo>
                  <a:cubicBezTo>
                    <a:pt x="15191" y="6360"/>
                    <a:pt x="15454" y="6657"/>
                    <a:pt x="15786" y="6657"/>
                  </a:cubicBezTo>
                  <a:lnTo>
                    <a:pt x="15838" y="6657"/>
                  </a:lnTo>
                  <a:cubicBezTo>
                    <a:pt x="17097" y="6657"/>
                    <a:pt x="18128" y="7671"/>
                    <a:pt x="18128" y="8929"/>
                  </a:cubicBezTo>
                  <a:cubicBezTo>
                    <a:pt x="18128" y="10188"/>
                    <a:pt x="17097" y="11202"/>
                    <a:pt x="15838" y="11202"/>
                  </a:cubicBezTo>
                  <a:lnTo>
                    <a:pt x="15506" y="11202"/>
                  </a:lnTo>
                  <a:cubicBezTo>
                    <a:pt x="14912" y="8772"/>
                    <a:pt x="12727" y="7059"/>
                    <a:pt x="10244" y="7059"/>
                  </a:cubicBezTo>
                  <a:cubicBezTo>
                    <a:pt x="7744" y="7059"/>
                    <a:pt x="5559" y="8772"/>
                    <a:pt x="4965" y="11202"/>
                  </a:cubicBezTo>
                  <a:cubicBezTo>
                    <a:pt x="2517" y="11185"/>
                    <a:pt x="1416" y="8125"/>
                    <a:pt x="3304" y="6552"/>
                  </a:cubicBezTo>
                  <a:lnTo>
                    <a:pt x="3304" y="6552"/>
                  </a:lnTo>
                  <a:cubicBezTo>
                    <a:pt x="3496" y="6884"/>
                    <a:pt x="3724" y="7199"/>
                    <a:pt x="3986" y="7461"/>
                  </a:cubicBezTo>
                  <a:cubicBezTo>
                    <a:pt x="4104" y="7575"/>
                    <a:pt x="4234" y="7622"/>
                    <a:pt x="4358" y="7622"/>
                  </a:cubicBezTo>
                  <a:cubicBezTo>
                    <a:pt x="4768" y="7622"/>
                    <a:pt x="5113" y="7103"/>
                    <a:pt x="4738" y="6727"/>
                  </a:cubicBezTo>
                  <a:cubicBezTo>
                    <a:pt x="4423" y="6395"/>
                    <a:pt x="4161" y="6010"/>
                    <a:pt x="4003" y="5591"/>
                  </a:cubicBezTo>
                  <a:cubicBezTo>
                    <a:pt x="3846" y="5206"/>
                    <a:pt x="3759" y="4786"/>
                    <a:pt x="3759" y="4367"/>
                  </a:cubicBezTo>
                  <a:cubicBezTo>
                    <a:pt x="3759" y="2329"/>
                    <a:pt x="5415" y="1038"/>
                    <a:pt x="7115" y="1038"/>
                  </a:cubicBezTo>
                  <a:close/>
                  <a:moveTo>
                    <a:pt x="10206" y="8126"/>
                  </a:moveTo>
                  <a:cubicBezTo>
                    <a:pt x="12454" y="8126"/>
                    <a:pt x="14615" y="9875"/>
                    <a:pt x="14615" y="12513"/>
                  </a:cubicBezTo>
                  <a:cubicBezTo>
                    <a:pt x="14615" y="14926"/>
                    <a:pt x="12657" y="16883"/>
                    <a:pt x="10244" y="16883"/>
                  </a:cubicBezTo>
                  <a:cubicBezTo>
                    <a:pt x="6346" y="16883"/>
                    <a:pt x="4388" y="12163"/>
                    <a:pt x="7150" y="9419"/>
                  </a:cubicBezTo>
                  <a:cubicBezTo>
                    <a:pt x="8038" y="8526"/>
                    <a:pt x="9132" y="8126"/>
                    <a:pt x="10206" y="8126"/>
                  </a:cubicBezTo>
                  <a:close/>
                  <a:moveTo>
                    <a:pt x="7127" y="1"/>
                  </a:moveTo>
                  <a:cubicBezTo>
                    <a:pt x="4894" y="1"/>
                    <a:pt x="2710" y="1694"/>
                    <a:pt x="2710" y="4384"/>
                  </a:cubicBezTo>
                  <a:cubicBezTo>
                    <a:pt x="2710" y="4786"/>
                    <a:pt x="2762" y="5188"/>
                    <a:pt x="2885" y="5573"/>
                  </a:cubicBezTo>
                  <a:cubicBezTo>
                    <a:pt x="0" y="7583"/>
                    <a:pt x="1311" y="12094"/>
                    <a:pt x="4808" y="12251"/>
                  </a:cubicBezTo>
                  <a:lnTo>
                    <a:pt x="4808" y="12496"/>
                  </a:lnTo>
                  <a:cubicBezTo>
                    <a:pt x="4808" y="15502"/>
                    <a:pt x="7237" y="17915"/>
                    <a:pt x="10244" y="17915"/>
                  </a:cubicBezTo>
                  <a:cubicBezTo>
                    <a:pt x="13234" y="17915"/>
                    <a:pt x="15663" y="15502"/>
                    <a:pt x="15663" y="12496"/>
                  </a:cubicBezTo>
                  <a:lnTo>
                    <a:pt x="15663" y="12251"/>
                  </a:lnTo>
                  <a:lnTo>
                    <a:pt x="15838" y="12251"/>
                  </a:lnTo>
                  <a:cubicBezTo>
                    <a:pt x="15872" y="12252"/>
                    <a:pt x="15905" y="12252"/>
                    <a:pt x="15939" y="12252"/>
                  </a:cubicBezTo>
                  <a:cubicBezTo>
                    <a:pt x="17677" y="12252"/>
                    <a:pt x="19110" y="10924"/>
                    <a:pt x="19247" y="9192"/>
                  </a:cubicBezTo>
                  <a:cubicBezTo>
                    <a:pt x="19369" y="7426"/>
                    <a:pt x="18111" y="5870"/>
                    <a:pt x="16363" y="5643"/>
                  </a:cubicBezTo>
                  <a:lnTo>
                    <a:pt x="16363" y="5416"/>
                  </a:lnTo>
                  <a:cubicBezTo>
                    <a:pt x="16349" y="3091"/>
                    <a:pt x="14441" y="1405"/>
                    <a:pt x="12334" y="1405"/>
                  </a:cubicBezTo>
                  <a:cubicBezTo>
                    <a:pt x="11763" y="1405"/>
                    <a:pt x="11178" y="1529"/>
                    <a:pt x="10611" y="1797"/>
                  </a:cubicBezTo>
                  <a:cubicBezTo>
                    <a:pt x="9701" y="556"/>
                    <a:pt x="8406" y="1"/>
                    <a:pt x="71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/>
            </a:p>
          </p:txBody>
        </p:sp>
      </p:grpSp>
      <p:sp>
        <p:nvSpPr>
          <p:cNvPr id="331" name="Google Shape;331;p33"/>
          <p:cNvSpPr txBox="1">
            <a:spLocks noGrp="1"/>
          </p:cNvSpPr>
          <p:nvPr>
            <p:ph type="subTitle" idx="4"/>
          </p:nvPr>
        </p:nvSpPr>
        <p:spPr>
          <a:xfrm>
            <a:off x="1307858" y="1575525"/>
            <a:ext cx="1391235" cy="34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effectLst/>
                <a:latin typeface="Jost SemiBold" panose="020B0604020202020204" charset="0"/>
                <a:ea typeface="Jost SemiBold" panose="020B0604020202020204" charset="0"/>
                <a:cs typeface="Times New Roman" panose="02020603050405020304" pitchFamily="18" charset="0"/>
              </a:rPr>
              <a:t>Exploración de Datos</a:t>
            </a:r>
            <a:endParaRPr sz="1800" dirty="0">
              <a:latin typeface="Jost SemiBold" panose="020B0604020202020204" charset="0"/>
              <a:ea typeface="Jost SemiBold" panose="020B0604020202020204" charset="0"/>
            </a:endParaRPr>
          </a:p>
        </p:txBody>
      </p:sp>
      <p:sp>
        <p:nvSpPr>
          <p:cNvPr id="333" name="Google Shape;333;p33"/>
          <p:cNvSpPr txBox="1">
            <a:spLocks noGrp="1"/>
          </p:cNvSpPr>
          <p:nvPr>
            <p:ph type="subTitle" idx="6"/>
          </p:nvPr>
        </p:nvSpPr>
        <p:spPr>
          <a:xfrm>
            <a:off x="1410563" y="2726462"/>
            <a:ext cx="1053293" cy="34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Paneles de Control</a:t>
            </a:r>
            <a:endParaRPr sz="1600" dirty="0"/>
          </a:p>
        </p:txBody>
      </p:sp>
      <p:sp>
        <p:nvSpPr>
          <p:cNvPr id="335" name="Google Shape;335;p33"/>
          <p:cNvSpPr txBox="1">
            <a:spLocks noGrp="1"/>
          </p:cNvSpPr>
          <p:nvPr>
            <p:ph type="subTitle" idx="8"/>
          </p:nvPr>
        </p:nvSpPr>
        <p:spPr>
          <a:xfrm>
            <a:off x="3950102" y="2746570"/>
            <a:ext cx="1820949" cy="34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1" dirty="0">
                <a:effectLst/>
                <a:latin typeface="Jost SemiBold" panose="020B0604020202020204" charset="0"/>
                <a:ea typeface="Jost SemiBold" panose="020B0604020202020204" charset="0"/>
                <a:cs typeface="Times New Roman" panose="02020603050405020304" pitchFamily="18" charset="0"/>
              </a:rPr>
              <a:t>Gestión de Usuarios y Seguridad</a:t>
            </a:r>
            <a:endParaRPr lang="es-ES" sz="1600" dirty="0">
              <a:latin typeface="Jost SemiBold" panose="020B0604020202020204" charset="0"/>
              <a:ea typeface="Jost SemiBold" panose="020B0604020202020204" charset="0"/>
            </a:endParaRPr>
          </a:p>
        </p:txBody>
      </p:sp>
      <p:sp>
        <p:nvSpPr>
          <p:cNvPr id="336" name="Google Shape;336;p33"/>
          <p:cNvSpPr/>
          <p:nvPr/>
        </p:nvSpPr>
        <p:spPr>
          <a:xfrm>
            <a:off x="447645" y="1401454"/>
            <a:ext cx="804300" cy="804300"/>
          </a:xfrm>
          <a:prstGeom prst="ellipse">
            <a:avLst/>
          </a:prstGeom>
          <a:solidFill>
            <a:srgbClr val="F9D9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37" name="Google Shape;337;p33"/>
          <p:cNvSpPr/>
          <p:nvPr/>
        </p:nvSpPr>
        <p:spPr>
          <a:xfrm>
            <a:off x="468175" y="2556906"/>
            <a:ext cx="804300" cy="804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338" name="Google Shape;338;p33"/>
          <p:cNvSpPr/>
          <p:nvPr/>
        </p:nvSpPr>
        <p:spPr>
          <a:xfrm>
            <a:off x="3083200" y="2628009"/>
            <a:ext cx="804300" cy="80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46" name="Google Shape;346;p33"/>
          <p:cNvSpPr txBox="1"/>
          <p:nvPr/>
        </p:nvSpPr>
        <p:spPr>
          <a:xfrm rot="-734331">
            <a:off x="-209886" y="207491"/>
            <a:ext cx="1774633" cy="438378"/>
          </a:xfrm>
          <a:prstGeom prst="rect">
            <a:avLst/>
          </a:prstGeom>
          <a:solidFill>
            <a:srgbClr val="F9D92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dirty="0">
                <a:solidFill>
                  <a:schemeClr val="accent2"/>
                </a:solidFill>
                <a:latin typeface="Jost SemiBold"/>
                <a:ea typeface="Jost SemiBold"/>
                <a:cs typeface="Jost SemiBold"/>
                <a:sym typeface="Jost SemiBold"/>
              </a:rPr>
              <a:t>Kibana</a:t>
            </a:r>
            <a:endParaRPr sz="1900" dirty="0">
              <a:solidFill>
                <a:schemeClr val="accent2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sp>
        <p:nvSpPr>
          <p:cNvPr id="3" name="Google Shape;331;p33">
            <a:extLst>
              <a:ext uri="{FF2B5EF4-FFF2-40B4-BE49-F238E27FC236}">
                <a16:creationId xmlns:a16="http://schemas.microsoft.com/office/drawing/2014/main" id="{A2F3B2F5-AFDC-60C2-9416-C305C8A3FB85}"/>
              </a:ext>
            </a:extLst>
          </p:cNvPr>
          <p:cNvSpPr txBox="1">
            <a:spLocks/>
          </p:cNvSpPr>
          <p:nvPr/>
        </p:nvSpPr>
        <p:spPr>
          <a:xfrm>
            <a:off x="3971904" y="1643590"/>
            <a:ext cx="1849507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accent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pPr marL="0" indent="0"/>
            <a:r>
              <a:rPr lang="es-CO" sz="1400" b="1" dirty="0">
                <a:latin typeface="Jost SemiBold" panose="020B0604020202020204" charset="0"/>
                <a:ea typeface="Jost SemiBold" panose="020B0604020202020204" charset="0"/>
                <a:cs typeface="Times New Roman" panose="02020603050405020304" pitchFamily="18" charset="0"/>
              </a:rPr>
              <a:t>Integración con </a:t>
            </a:r>
            <a:r>
              <a:rPr lang="es-CO" sz="1400" b="1" dirty="0" err="1">
                <a:latin typeface="Jost SemiBold" panose="020B0604020202020204" charset="0"/>
                <a:ea typeface="Jost SemiBold" panose="020B0604020202020204" charset="0"/>
                <a:cs typeface="Times New Roman" panose="02020603050405020304" pitchFamily="18" charset="0"/>
              </a:rPr>
              <a:t>Elasticsearch</a:t>
            </a:r>
            <a:endParaRPr lang="es-CO" sz="1600" dirty="0">
              <a:latin typeface="Jost SemiBold" panose="020B0604020202020204" charset="0"/>
              <a:ea typeface="Jost SemiBold" panose="020B0604020202020204" charset="0"/>
            </a:endParaRPr>
          </a:p>
        </p:txBody>
      </p:sp>
      <p:sp>
        <p:nvSpPr>
          <p:cNvPr id="4" name="Google Shape;336;p33">
            <a:extLst>
              <a:ext uri="{FF2B5EF4-FFF2-40B4-BE49-F238E27FC236}">
                <a16:creationId xmlns:a16="http://schemas.microsoft.com/office/drawing/2014/main" id="{D0B521C9-6274-D355-6D1F-D0AABBD5233A}"/>
              </a:ext>
            </a:extLst>
          </p:cNvPr>
          <p:cNvSpPr/>
          <p:nvPr/>
        </p:nvSpPr>
        <p:spPr>
          <a:xfrm>
            <a:off x="3088195" y="1449118"/>
            <a:ext cx="804300" cy="804300"/>
          </a:xfrm>
          <a:prstGeom prst="ellipse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grpSp>
        <p:nvGrpSpPr>
          <p:cNvPr id="8" name="Google Shape;10902;p74">
            <a:extLst>
              <a:ext uri="{FF2B5EF4-FFF2-40B4-BE49-F238E27FC236}">
                <a16:creationId xmlns:a16="http://schemas.microsoft.com/office/drawing/2014/main" id="{EA52C15B-C87A-B88D-CB1E-989EB2FFF47F}"/>
              </a:ext>
            </a:extLst>
          </p:cNvPr>
          <p:cNvGrpSpPr/>
          <p:nvPr/>
        </p:nvGrpSpPr>
        <p:grpSpPr>
          <a:xfrm>
            <a:off x="712864" y="2780131"/>
            <a:ext cx="371887" cy="423069"/>
            <a:chOff x="-919700" y="2420750"/>
            <a:chExt cx="257575" cy="293025"/>
          </a:xfrm>
          <a:solidFill>
            <a:schemeClr val="accent2"/>
          </a:solidFill>
        </p:grpSpPr>
        <p:sp>
          <p:nvSpPr>
            <p:cNvPr id="9" name="Google Shape;10903;p74">
              <a:extLst>
                <a:ext uri="{FF2B5EF4-FFF2-40B4-BE49-F238E27FC236}">
                  <a16:creationId xmlns:a16="http://schemas.microsoft.com/office/drawing/2014/main" id="{6C93AFD9-4BED-E9F8-7F19-C30B70AAED9F}"/>
                </a:ext>
              </a:extLst>
            </p:cNvPr>
            <p:cNvSpPr/>
            <p:nvPr/>
          </p:nvSpPr>
          <p:spPr>
            <a:xfrm>
              <a:off x="-884250" y="2490850"/>
              <a:ext cx="84300" cy="51225"/>
            </a:xfrm>
            <a:custGeom>
              <a:avLst/>
              <a:gdLst/>
              <a:ahLst/>
              <a:cxnLst/>
              <a:rect l="l" t="t" r="r" b="b"/>
              <a:pathLst>
                <a:path w="3372" h="2049" extrusionOk="0">
                  <a:moveTo>
                    <a:pt x="977" y="631"/>
                  </a:moveTo>
                  <a:cubicBezTo>
                    <a:pt x="1166" y="631"/>
                    <a:pt x="1324" y="788"/>
                    <a:pt x="1324" y="977"/>
                  </a:cubicBezTo>
                  <a:cubicBezTo>
                    <a:pt x="1324" y="1198"/>
                    <a:pt x="1166" y="1355"/>
                    <a:pt x="977" y="1355"/>
                  </a:cubicBezTo>
                  <a:cubicBezTo>
                    <a:pt x="788" y="1355"/>
                    <a:pt x="631" y="1198"/>
                    <a:pt x="631" y="977"/>
                  </a:cubicBezTo>
                  <a:cubicBezTo>
                    <a:pt x="631" y="788"/>
                    <a:pt x="788" y="631"/>
                    <a:pt x="977" y="631"/>
                  </a:cubicBezTo>
                  <a:close/>
                  <a:moveTo>
                    <a:pt x="2363" y="631"/>
                  </a:moveTo>
                  <a:cubicBezTo>
                    <a:pt x="2552" y="631"/>
                    <a:pt x="2710" y="788"/>
                    <a:pt x="2710" y="977"/>
                  </a:cubicBezTo>
                  <a:cubicBezTo>
                    <a:pt x="2710" y="1198"/>
                    <a:pt x="2552" y="1355"/>
                    <a:pt x="2363" y="1355"/>
                  </a:cubicBezTo>
                  <a:cubicBezTo>
                    <a:pt x="2174" y="1355"/>
                    <a:pt x="2017" y="1198"/>
                    <a:pt x="2017" y="977"/>
                  </a:cubicBezTo>
                  <a:cubicBezTo>
                    <a:pt x="2017" y="788"/>
                    <a:pt x="2174" y="631"/>
                    <a:pt x="2363" y="631"/>
                  </a:cubicBez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09" y="2048"/>
                  </a:cubicBezTo>
                  <a:cubicBezTo>
                    <a:pt x="1292" y="2048"/>
                    <a:pt x="1544" y="1922"/>
                    <a:pt x="1702" y="1765"/>
                  </a:cubicBezTo>
                  <a:cubicBezTo>
                    <a:pt x="1891" y="1922"/>
                    <a:pt x="2111" y="2048"/>
                    <a:pt x="2363" y="2048"/>
                  </a:cubicBezTo>
                  <a:cubicBezTo>
                    <a:pt x="2899" y="2048"/>
                    <a:pt x="3371" y="1576"/>
                    <a:pt x="3371" y="1040"/>
                  </a:cubicBezTo>
                  <a:cubicBezTo>
                    <a:pt x="3371" y="442"/>
                    <a:pt x="2899" y="1"/>
                    <a:pt x="2363" y="1"/>
                  </a:cubicBezTo>
                  <a:cubicBezTo>
                    <a:pt x="2080" y="1"/>
                    <a:pt x="1859" y="127"/>
                    <a:pt x="1702" y="284"/>
                  </a:cubicBezTo>
                  <a:cubicBezTo>
                    <a:pt x="1481" y="127"/>
                    <a:pt x="1261" y="1"/>
                    <a:pt x="10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904;p74">
              <a:extLst>
                <a:ext uri="{FF2B5EF4-FFF2-40B4-BE49-F238E27FC236}">
                  <a16:creationId xmlns:a16="http://schemas.microsoft.com/office/drawing/2014/main" id="{DB5253B6-83D9-EE43-45F4-13E694A24ABC}"/>
                </a:ext>
              </a:extLst>
            </p:cNvPr>
            <p:cNvSpPr/>
            <p:nvPr/>
          </p:nvSpPr>
          <p:spPr>
            <a:xfrm>
              <a:off x="-919700" y="2420750"/>
              <a:ext cx="257575" cy="293025"/>
            </a:xfrm>
            <a:custGeom>
              <a:avLst/>
              <a:gdLst/>
              <a:ahLst/>
              <a:cxnLst/>
              <a:rect l="l" t="t" r="r" b="b"/>
              <a:pathLst>
                <a:path w="10303" h="11721" extrusionOk="0">
                  <a:moveTo>
                    <a:pt x="7152" y="694"/>
                  </a:moveTo>
                  <a:cubicBezTo>
                    <a:pt x="7373" y="694"/>
                    <a:pt x="7530" y="851"/>
                    <a:pt x="7530" y="1040"/>
                  </a:cubicBezTo>
                  <a:lnTo>
                    <a:pt x="7530" y="1418"/>
                  </a:lnTo>
                  <a:lnTo>
                    <a:pt x="662" y="1418"/>
                  </a:lnTo>
                  <a:lnTo>
                    <a:pt x="662" y="1040"/>
                  </a:lnTo>
                  <a:cubicBezTo>
                    <a:pt x="694" y="851"/>
                    <a:pt x="851" y="694"/>
                    <a:pt x="1009" y="694"/>
                  </a:cubicBezTo>
                  <a:close/>
                  <a:moveTo>
                    <a:pt x="7562" y="2111"/>
                  </a:moveTo>
                  <a:lnTo>
                    <a:pt x="7562" y="3403"/>
                  </a:lnTo>
                  <a:lnTo>
                    <a:pt x="7247" y="3088"/>
                  </a:lnTo>
                  <a:cubicBezTo>
                    <a:pt x="7042" y="2883"/>
                    <a:pt x="6784" y="2792"/>
                    <a:pt x="6528" y="2792"/>
                  </a:cubicBezTo>
                  <a:cubicBezTo>
                    <a:pt x="5999" y="2792"/>
                    <a:pt x="5483" y="3186"/>
                    <a:pt x="5483" y="3781"/>
                  </a:cubicBezTo>
                  <a:cubicBezTo>
                    <a:pt x="5483" y="4065"/>
                    <a:pt x="5577" y="4348"/>
                    <a:pt x="5798" y="4506"/>
                  </a:cubicBezTo>
                  <a:lnTo>
                    <a:pt x="6774" y="5482"/>
                  </a:lnTo>
                  <a:lnTo>
                    <a:pt x="1009" y="5482"/>
                  </a:lnTo>
                  <a:cubicBezTo>
                    <a:pt x="995" y="5485"/>
                    <a:pt x="982" y="5486"/>
                    <a:pt x="968" y="5486"/>
                  </a:cubicBezTo>
                  <a:cubicBezTo>
                    <a:pt x="825" y="5486"/>
                    <a:pt x="694" y="5340"/>
                    <a:pt x="694" y="5167"/>
                  </a:cubicBezTo>
                  <a:lnTo>
                    <a:pt x="694" y="2111"/>
                  </a:lnTo>
                  <a:close/>
                  <a:moveTo>
                    <a:pt x="8160" y="2584"/>
                  </a:moveTo>
                  <a:lnTo>
                    <a:pt x="9200" y="3624"/>
                  </a:lnTo>
                  <a:cubicBezTo>
                    <a:pt x="9421" y="3844"/>
                    <a:pt x="9515" y="4065"/>
                    <a:pt x="9515" y="4348"/>
                  </a:cubicBezTo>
                  <a:lnTo>
                    <a:pt x="9515" y="6900"/>
                  </a:lnTo>
                  <a:cubicBezTo>
                    <a:pt x="9515" y="7373"/>
                    <a:pt x="9358" y="7845"/>
                    <a:pt x="9043" y="8192"/>
                  </a:cubicBezTo>
                  <a:lnTo>
                    <a:pt x="5955" y="8192"/>
                  </a:lnTo>
                  <a:cubicBezTo>
                    <a:pt x="5640" y="7845"/>
                    <a:pt x="5483" y="7373"/>
                    <a:pt x="5483" y="6900"/>
                  </a:cubicBezTo>
                  <a:lnTo>
                    <a:pt x="5483" y="6144"/>
                  </a:lnTo>
                  <a:lnTo>
                    <a:pt x="6837" y="6144"/>
                  </a:lnTo>
                  <a:lnTo>
                    <a:pt x="6837" y="6207"/>
                  </a:lnTo>
                  <a:cubicBezTo>
                    <a:pt x="6837" y="6585"/>
                    <a:pt x="6900" y="6932"/>
                    <a:pt x="7089" y="7373"/>
                  </a:cubicBezTo>
                  <a:cubicBezTo>
                    <a:pt x="7135" y="7487"/>
                    <a:pt x="7263" y="7568"/>
                    <a:pt x="7403" y="7568"/>
                  </a:cubicBezTo>
                  <a:cubicBezTo>
                    <a:pt x="7455" y="7568"/>
                    <a:pt x="7510" y="7556"/>
                    <a:pt x="7562" y="7530"/>
                  </a:cubicBezTo>
                  <a:cubicBezTo>
                    <a:pt x="7719" y="7467"/>
                    <a:pt x="7782" y="7247"/>
                    <a:pt x="7719" y="7058"/>
                  </a:cubicBezTo>
                  <a:cubicBezTo>
                    <a:pt x="7593" y="6774"/>
                    <a:pt x="7530" y="6522"/>
                    <a:pt x="7530" y="6239"/>
                  </a:cubicBezTo>
                  <a:lnTo>
                    <a:pt x="7530" y="5451"/>
                  </a:lnTo>
                  <a:cubicBezTo>
                    <a:pt x="7530" y="5356"/>
                    <a:pt x="7467" y="5262"/>
                    <a:pt x="7404" y="5199"/>
                  </a:cubicBezTo>
                  <a:lnTo>
                    <a:pt x="6207" y="4033"/>
                  </a:lnTo>
                  <a:cubicBezTo>
                    <a:pt x="6018" y="3844"/>
                    <a:pt x="6144" y="3435"/>
                    <a:pt x="6459" y="3435"/>
                  </a:cubicBezTo>
                  <a:cubicBezTo>
                    <a:pt x="6522" y="3435"/>
                    <a:pt x="6648" y="3466"/>
                    <a:pt x="6680" y="3561"/>
                  </a:cubicBezTo>
                  <a:lnTo>
                    <a:pt x="8255" y="5136"/>
                  </a:lnTo>
                  <a:cubicBezTo>
                    <a:pt x="8318" y="5199"/>
                    <a:pt x="8413" y="5230"/>
                    <a:pt x="8503" y="5230"/>
                  </a:cubicBezTo>
                  <a:cubicBezTo>
                    <a:pt x="8594" y="5230"/>
                    <a:pt x="8680" y="5199"/>
                    <a:pt x="8728" y="5136"/>
                  </a:cubicBezTo>
                  <a:cubicBezTo>
                    <a:pt x="8854" y="5010"/>
                    <a:pt x="8854" y="4789"/>
                    <a:pt x="8728" y="4663"/>
                  </a:cubicBezTo>
                  <a:lnTo>
                    <a:pt x="8160" y="4065"/>
                  </a:lnTo>
                  <a:lnTo>
                    <a:pt x="8160" y="2584"/>
                  </a:lnTo>
                  <a:close/>
                  <a:moveTo>
                    <a:pt x="9295" y="8948"/>
                  </a:moveTo>
                  <a:cubicBezTo>
                    <a:pt x="9484" y="8948"/>
                    <a:pt x="9641" y="9105"/>
                    <a:pt x="9641" y="9295"/>
                  </a:cubicBezTo>
                  <a:lnTo>
                    <a:pt x="9641" y="10996"/>
                  </a:lnTo>
                  <a:lnTo>
                    <a:pt x="5514" y="10996"/>
                  </a:lnTo>
                  <a:lnTo>
                    <a:pt x="5514" y="9295"/>
                  </a:lnTo>
                  <a:cubicBezTo>
                    <a:pt x="5514" y="9105"/>
                    <a:pt x="5672" y="8948"/>
                    <a:pt x="5861" y="8948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5167"/>
                  </a:lnTo>
                  <a:cubicBezTo>
                    <a:pt x="1" y="5734"/>
                    <a:pt x="473" y="6207"/>
                    <a:pt x="1009" y="6207"/>
                  </a:cubicBezTo>
                  <a:lnTo>
                    <a:pt x="4789" y="6207"/>
                  </a:lnTo>
                  <a:lnTo>
                    <a:pt x="4789" y="6932"/>
                  </a:lnTo>
                  <a:cubicBezTo>
                    <a:pt x="4789" y="7499"/>
                    <a:pt x="4947" y="8003"/>
                    <a:pt x="5231" y="8444"/>
                  </a:cubicBezTo>
                  <a:cubicBezTo>
                    <a:pt x="4947" y="8633"/>
                    <a:pt x="4789" y="8948"/>
                    <a:pt x="4789" y="9295"/>
                  </a:cubicBezTo>
                  <a:lnTo>
                    <a:pt x="4789" y="11342"/>
                  </a:lnTo>
                  <a:cubicBezTo>
                    <a:pt x="4789" y="11563"/>
                    <a:pt x="4947" y="11720"/>
                    <a:pt x="5168" y="11720"/>
                  </a:cubicBezTo>
                  <a:lnTo>
                    <a:pt x="9956" y="11720"/>
                  </a:lnTo>
                  <a:cubicBezTo>
                    <a:pt x="10145" y="11720"/>
                    <a:pt x="10303" y="11563"/>
                    <a:pt x="10303" y="11342"/>
                  </a:cubicBezTo>
                  <a:lnTo>
                    <a:pt x="10303" y="9295"/>
                  </a:lnTo>
                  <a:cubicBezTo>
                    <a:pt x="10303" y="8948"/>
                    <a:pt x="10114" y="8633"/>
                    <a:pt x="9893" y="8444"/>
                  </a:cubicBezTo>
                  <a:cubicBezTo>
                    <a:pt x="10177" y="8003"/>
                    <a:pt x="10303" y="7499"/>
                    <a:pt x="10303" y="6932"/>
                  </a:cubicBezTo>
                  <a:lnTo>
                    <a:pt x="10303" y="4380"/>
                  </a:lnTo>
                  <a:lnTo>
                    <a:pt x="10271" y="4380"/>
                  </a:lnTo>
                  <a:cubicBezTo>
                    <a:pt x="10271" y="3907"/>
                    <a:pt x="10082" y="3466"/>
                    <a:pt x="9767" y="3151"/>
                  </a:cubicBezTo>
                  <a:lnTo>
                    <a:pt x="8224" y="1639"/>
                  </a:lnTo>
                  <a:lnTo>
                    <a:pt x="8224" y="1040"/>
                  </a:lnTo>
                  <a:cubicBezTo>
                    <a:pt x="8224" y="473"/>
                    <a:pt x="7751" y="1"/>
                    <a:pt x="72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0905;p74">
              <a:extLst>
                <a:ext uri="{FF2B5EF4-FFF2-40B4-BE49-F238E27FC236}">
                  <a16:creationId xmlns:a16="http://schemas.microsoft.com/office/drawing/2014/main" id="{3954BA29-6F4C-CD5D-FD0B-BF90913EF4DD}"/>
                </a:ext>
              </a:extLst>
            </p:cNvPr>
            <p:cNvSpPr/>
            <p:nvPr/>
          </p:nvSpPr>
          <p:spPr>
            <a:xfrm>
              <a:off x="-766100" y="266097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725" y="568"/>
                    <a:pt x="725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0731;p74">
            <a:extLst>
              <a:ext uri="{FF2B5EF4-FFF2-40B4-BE49-F238E27FC236}">
                <a16:creationId xmlns:a16="http://schemas.microsoft.com/office/drawing/2014/main" id="{CF54A282-E6F2-4D91-C072-FAF0A0B7FA48}"/>
              </a:ext>
            </a:extLst>
          </p:cNvPr>
          <p:cNvGrpSpPr/>
          <p:nvPr/>
        </p:nvGrpSpPr>
        <p:grpSpPr>
          <a:xfrm>
            <a:off x="633582" y="1606190"/>
            <a:ext cx="423069" cy="420507"/>
            <a:chOff x="-4932650" y="2046625"/>
            <a:chExt cx="293025" cy="291250"/>
          </a:xfrm>
          <a:solidFill>
            <a:schemeClr val="accent2"/>
          </a:solidFill>
        </p:grpSpPr>
        <p:sp>
          <p:nvSpPr>
            <p:cNvPr id="13" name="Google Shape;10732;p74">
              <a:extLst>
                <a:ext uri="{FF2B5EF4-FFF2-40B4-BE49-F238E27FC236}">
                  <a16:creationId xmlns:a16="http://schemas.microsoft.com/office/drawing/2014/main" id="{21FD86F6-B41F-2A62-1134-0EB3C18333BF}"/>
                </a:ext>
              </a:extLst>
            </p:cNvPr>
            <p:cNvSpPr/>
            <p:nvPr/>
          </p:nvSpPr>
          <p:spPr>
            <a:xfrm>
              <a:off x="-4932650" y="2046625"/>
              <a:ext cx="293025" cy="291250"/>
            </a:xfrm>
            <a:custGeom>
              <a:avLst/>
              <a:gdLst/>
              <a:ahLst/>
              <a:cxnLst/>
              <a:rect l="l" t="t" r="r" b="b"/>
              <a:pathLst>
                <a:path w="11721" h="11650" extrusionOk="0">
                  <a:moveTo>
                    <a:pt x="7625" y="694"/>
                  </a:moveTo>
                  <a:cubicBezTo>
                    <a:pt x="9515" y="694"/>
                    <a:pt x="11059" y="2206"/>
                    <a:pt x="11059" y="4096"/>
                  </a:cubicBezTo>
                  <a:cubicBezTo>
                    <a:pt x="11059" y="5987"/>
                    <a:pt x="9515" y="7530"/>
                    <a:pt x="7625" y="7530"/>
                  </a:cubicBezTo>
                  <a:cubicBezTo>
                    <a:pt x="5735" y="7530"/>
                    <a:pt x="4223" y="5987"/>
                    <a:pt x="4223" y="4096"/>
                  </a:cubicBezTo>
                  <a:cubicBezTo>
                    <a:pt x="4223" y="2206"/>
                    <a:pt x="5735" y="694"/>
                    <a:pt x="7625" y="694"/>
                  </a:cubicBezTo>
                  <a:close/>
                  <a:moveTo>
                    <a:pt x="3344" y="8066"/>
                  </a:moveTo>
                  <a:cubicBezTo>
                    <a:pt x="3435" y="8066"/>
                    <a:pt x="3529" y="8098"/>
                    <a:pt x="3593" y="8161"/>
                  </a:cubicBezTo>
                  <a:cubicBezTo>
                    <a:pt x="3719" y="8287"/>
                    <a:pt x="3719" y="8507"/>
                    <a:pt x="3593" y="8633"/>
                  </a:cubicBezTo>
                  <a:lnTo>
                    <a:pt x="1324" y="10870"/>
                  </a:lnTo>
                  <a:cubicBezTo>
                    <a:pt x="1277" y="10933"/>
                    <a:pt x="1190" y="10964"/>
                    <a:pt x="1100" y="10964"/>
                  </a:cubicBezTo>
                  <a:cubicBezTo>
                    <a:pt x="1009" y="10964"/>
                    <a:pt x="915" y="10933"/>
                    <a:pt x="852" y="10870"/>
                  </a:cubicBezTo>
                  <a:cubicBezTo>
                    <a:pt x="757" y="10744"/>
                    <a:pt x="757" y="10523"/>
                    <a:pt x="852" y="10397"/>
                  </a:cubicBezTo>
                  <a:lnTo>
                    <a:pt x="3120" y="8161"/>
                  </a:lnTo>
                  <a:cubicBezTo>
                    <a:pt x="3167" y="8098"/>
                    <a:pt x="3254" y="8066"/>
                    <a:pt x="3344" y="8066"/>
                  </a:cubicBezTo>
                  <a:close/>
                  <a:moveTo>
                    <a:pt x="7625" y="1"/>
                  </a:moveTo>
                  <a:cubicBezTo>
                    <a:pt x="5357" y="1"/>
                    <a:pt x="3529" y="1860"/>
                    <a:pt x="3529" y="4096"/>
                  </a:cubicBezTo>
                  <a:cubicBezTo>
                    <a:pt x="3529" y="5136"/>
                    <a:pt x="3908" y="6050"/>
                    <a:pt x="4538" y="6743"/>
                  </a:cubicBezTo>
                  <a:lnTo>
                    <a:pt x="3813" y="7467"/>
                  </a:lnTo>
                  <a:cubicBezTo>
                    <a:pt x="3673" y="7386"/>
                    <a:pt x="3520" y="7347"/>
                    <a:pt x="3367" y="7347"/>
                  </a:cubicBezTo>
                  <a:cubicBezTo>
                    <a:pt x="3106" y="7347"/>
                    <a:pt x="2846" y="7458"/>
                    <a:pt x="2647" y="7656"/>
                  </a:cubicBezTo>
                  <a:lnTo>
                    <a:pt x="379" y="9893"/>
                  </a:lnTo>
                  <a:cubicBezTo>
                    <a:pt x="1" y="10271"/>
                    <a:pt x="1" y="10964"/>
                    <a:pt x="379" y="11343"/>
                  </a:cubicBezTo>
                  <a:cubicBezTo>
                    <a:pt x="584" y="11547"/>
                    <a:pt x="852" y="11650"/>
                    <a:pt x="1119" y="11650"/>
                  </a:cubicBezTo>
                  <a:cubicBezTo>
                    <a:pt x="1387" y="11650"/>
                    <a:pt x="1655" y="11547"/>
                    <a:pt x="1860" y="11343"/>
                  </a:cubicBezTo>
                  <a:lnTo>
                    <a:pt x="4097" y="9106"/>
                  </a:lnTo>
                  <a:cubicBezTo>
                    <a:pt x="4412" y="8791"/>
                    <a:pt x="4506" y="8318"/>
                    <a:pt x="4286" y="7909"/>
                  </a:cubicBezTo>
                  <a:lnTo>
                    <a:pt x="5010" y="7215"/>
                  </a:lnTo>
                  <a:cubicBezTo>
                    <a:pt x="5703" y="7814"/>
                    <a:pt x="6648" y="8192"/>
                    <a:pt x="7625" y="8192"/>
                  </a:cubicBezTo>
                  <a:cubicBezTo>
                    <a:pt x="9925" y="8192"/>
                    <a:pt x="11721" y="6333"/>
                    <a:pt x="11721" y="4096"/>
                  </a:cubicBezTo>
                  <a:cubicBezTo>
                    <a:pt x="11721" y="1828"/>
                    <a:pt x="9893" y="1"/>
                    <a:pt x="76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733;p74">
              <a:extLst>
                <a:ext uri="{FF2B5EF4-FFF2-40B4-BE49-F238E27FC236}">
                  <a16:creationId xmlns:a16="http://schemas.microsoft.com/office/drawing/2014/main" id="{5938511D-2C25-64D0-4D39-B3B393241FB8}"/>
                </a:ext>
              </a:extLst>
            </p:cNvPr>
            <p:cNvSpPr/>
            <p:nvPr/>
          </p:nvSpPr>
          <p:spPr>
            <a:xfrm>
              <a:off x="-4802675" y="2115050"/>
              <a:ext cx="122100" cy="86075"/>
            </a:xfrm>
            <a:custGeom>
              <a:avLst/>
              <a:gdLst/>
              <a:ahLst/>
              <a:cxnLst/>
              <a:rect l="l" t="t" r="r" b="b"/>
              <a:pathLst>
                <a:path w="4884" h="3443" extrusionOk="0">
                  <a:moveTo>
                    <a:pt x="2428" y="1"/>
                  </a:moveTo>
                  <a:cubicBezTo>
                    <a:pt x="2301" y="1"/>
                    <a:pt x="2172" y="72"/>
                    <a:pt x="2111" y="225"/>
                  </a:cubicBezTo>
                  <a:lnTo>
                    <a:pt x="1418" y="2116"/>
                  </a:lnTo>
                  <a:lnTo>
                    <a:pt x="693" y="225"/>
                  </a:lnTo>
                  <a:cubicBezTo>
                    <a:pt x="645" y="105"/>
                    <a:pt x="524" y="4"/>
                    <a:pt x="400" y="4"/>
                  </a:cubicBezTo>
                  <a:cubicBezTo>
                    <a:pt x="361" y="4"/>
                    <a:pt x="321" y="14"/>
                    <a:pt x="284" y="36"/>
                  </a:cubicBezTo>
                  <a:cubicBezTo>
                    <a:pt x="126" y="99"/>
                    <a:pt x="0" y="288"/>
                    <a:pt x="63" y="446"/>
                  </a:cubicBezTo>
                  <a:lnTo>
                    <a:pt x="1103" y="3218"/>
                  </a:lnTo>
                  <a:cubicBezTo>
                    <a:pt x="1168" y="3364"/>
                    <a:pt x="1299" y="3443"/>
                    <a:pt x="1428" y="3443"/>
                  </a:cubicBezTo>
                  <a:cubicBezTo>
                    <a:pt x="1551" y="3443"/>
                    <a:pt x="1672" y="3372"/>
                    <a:pt x="1733" y="3218"/>
                  </a:cubicBezTo>
                  <a:lnTo>
                    <a:pt x="2426" y="1328"/>
                  </a:lnTo>
                  <a:lnTo>
                    <a:pt x="3151" y="3218"/>
                  </a:lnTo>
                  <a:cubicBezTo>
                    <a:pt x="3215" y="3364"/>
                    <a:pt x="3346" y="3443"/>
                    <a:pt x="3476" y="3443"/>
                  </a:cubicBezTo>
                  <a:cubicBezTo>
                    <a:pt x="3598" y="3443"/>
                    <a:pt x="3719" y="3372"/>
                    <a:pt x="3781" y="3218"/>
                  </a:cubicBezTo>
                  <a:lnTo>
                    <a:pt x="4789" y="446"/>
                  </a:lnTo>
                  <a:cubicBezTo>
                    <a:pt x="4884" y="257"/>
                    <a:pt x="4789" y="68"/>
                    <a:pt x="4600" y="36"/>
                  </a:cubicBezTo>
                  <a:cubicBezTo>
                    <a:pt x="4562" y="14"/>
                    <a:pt x="4521" y="4"/>
                    <a:pt x="4479" y="4"/>
                  </a:cubicBezTo>
                  <a:cubicBezTo>
                    <a:pt x="4346" y="4"/>
                    <a:pt x="4207" y="105"/>
                    <a:pt x="4159" y="225"/>
                  </a:cubicBezTo>
                  <a:lnTo>
                    <a:pt x="3466" y="2116"/>
                  </a:lnTo>
                  <a:lnTo>
                    <a:pt x="2741" y="225"/>
                  </a:lnTo>
                  <a:cubicBezTo>
                    <a:pt x="2693" y="80"/>
                    <a:pt x="2561" y="1"/>
                    <a:pt x="24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0768;p74">
            <a:extLst>
              <a:ext uri="{FF2B5EF4-FFF2-40B4-BE49-F238E27FC236}">
                <a16:creationId xmlns:a16="http://schemas.microsoft.com/office/drawing/2014/main" id="{6F11ACAA-3E9D-CE01-38C9-8A152CED0A91}"/>
              </a:ext>
            </a:extLst>
          </p:cNvPr>
          <p:cNvGrpSpPr/>
          <p:nvPr/>
        </p:nvGrpSpPr>
        <p:grpSpPr>
          <a:xfrm>
            <a:off x="3271339" y="2818029"/>
            <a:ext cx="425343" cy="424225"/>
            <a:chOff x="-4570325" y="2405775"/>
            <a:chExt cx="294600" cy="293825"/>
          </a:xfrm>
          <a:solidFill>
            <a:schemeClr val="accent2"/>
          </a:solidFill>
        </p:grpSpPr>
        <p:sp>
          <p:nvSpPr>
            <p:cNvPr id="16" name="Google Shape;10769;p74">
              <a:extLst>
                <a:ext uri="{FF2B5EF4-FFF2-40B4-BE49-F238E27FC236}">
                  <a16:creationId xmlns:a16="http://schemas.microsoft.com/office/drawing/2014/main" id="{B5D00D9C-F072-B519-53A0-AF45289CD34E}"/>
                </a:ext>
              </a:extLst>
            </p:cNvPr>
            <p:cNvSpPr/>
            <p:nvPr/>
          </p:nvSpPr>
          <p:spPr>
            <a:xfrm>
              <a:off x="-4570325" y="2405775"/>
              <a:ext cx="294600" cy="293825"/>
            </a:xfrm>
            <a:custGeom>
              <a:avLst/>
              <a:gdLst/>
              <a:ahLst/>
              <a:cxnLst/>
              <a:rect l="l" t="t" r="r" b="b"/>
              <a:pathLst>
                <a:path w="11784" h="11753" extrusionOk="0">
                  <a:moveTo>
                    <a:pt x="5734" y="694"/>
                  </a:moveTo>
                  <a:cubicBezTo>
                    <a:pt x="7624" y="694"/>
                    <a:pt x="9168" y="2238"/>
                    <a:pt x="9168" y="4128"/>
                  </a:cubicBezTo>
                  <a:cubicBezTo>
                    <a:pt x="9168" y="6050"/>
                    <a:pt x="7624" y="7594"/>
                    <a:pt x="5734" y="7594"/>
                  </a:cubicBezTo>
                  <a:cubicBezTo>
                    <a:pt x="3844" y="7594"/>
                    <a:pt x="2332" y="6018"/>
                    <a:pt x="2332" y="4128"/>
                  </a:cubicBezTo>
                  <a:cubicBezTo>
                    <a:pt x="2332" y="2238"/>
                    <a:pt x="3844" y="694"/>
                    <a:pt x="5734" y="694"/>
                  </a:cubicBezTo>
                  <a:close/>
                  <a:moveTo>
                    <a:pt x="977" y="7531"/>
                  </a:moveTo>
                  <a:cubicBezTo>
                    <a:pt x="1166" y="7531"/>
                    <a:pt x="1323" y="7688"/>
                    <a:pt x="1323" y="7909"/>
                  </a:cubicBezTo>
                  <a:cubicBezTo>
                    <a:pt x="1292" y="8129"/>
                    <a:pt x="1134" y="8255"/>
                    <a:pt x="977" y="8255"/>
                  </a:cubicBezTo>
                  <a:cubicBezTo>
                    <a:pt x="788" y="8255"/>
                    <a:pt x="630" y="8098"/>
                    <a:pt x="630" y="7909"/>
                  </a:cubicBezTo>
                  <a:cubicBezTo>
                    <a:pt x="630" y="7688"/>
                    <a:pt x="788" y="7531"/>
                    <a:pt x="977" y="7531"/>
                  </a:cubicBezTo>
                  <a:close/>
                  <a:moveTo>
                    <a:pt x="10586" y="7531"/>
                  </a:moveTo>
                  <a:cubicBezTo>
                    <a:pt x="10775" y="7531"/>
                    <a:pt x="10932" y="7688"/>
                    <a:pt x="10932" y="7909"/>
                  </a:cubicBezTo>
                  <a:cubicBezTo>
                    <a:pt x="10932" y="8129"/>
                    <a:pt x="10775" y="8255"/>
                    <a:pt x="10586" y="8255"/>
                  </a:cubicBezTo>
                  <a:cubicBezTo>
                    <a:pt x="10397" y="8255"/>
                    <a:pt x="10239" y="8098"/>
                    <a:pt x="10239" y="7909"/>
                  </a:cubicBezTo>
                  <a:cubicBezTo>
                    <a:pt x="10239" y="7688"/>
                    <a:pt x="10397" y="7531"/>
                    <a:pt x="10586" y="7531"/>
                  </a:cubicBezTo>
                  <a:close/>
                  <a:moveTo>
                    <a:pt x="3025" y="9641"/>
                  </a:moveTo>
                  <a:cubicBezTo>
                    <a:pt x="3214" y="9641"/>
                    <a:pt x="3371" y="9799"/>
                    <a:pt x="3371" y="9988"/>
                  </a:cubicBezTo>
                  <a:cubicBezTo>
                    <a:pt x="3340" y="10177"/>
                    <a:pt x="3214" y="10335"/>
                    <a:pt x="3025" y="10335"/>
                  </a:cubicBezTo>
                  <a:cubicBezTo>
                    <a:pt x="2836" y="10335"/>
                    <a:pt x="2678" y="10177"/>
                    <a:pt x="2678" y="9988"/>
                  </a:cubicBezTo>
                  <a:cubicBezTo>
                    <a:pt x="2678" y="9799"/>
                    <a:pt x="2836" y="9641"/>
                    <a:pt x="3025" y="9641"/>
                  </a:cubicBezTo>
                  <a:close/>
                  <a:moveTo>
                    <a:pt x="8475" y="9641"/>
                  </a:moveTo>
                  <a:cubicBezTo>
                    <a:pt x="8696" y="9641"/>
                    <a:pt x="8822" y="9799"/>
                    <a:pt x="8822" y="9988"/>
                  </a:cubicBezTo>
                  <a:cubicBezTo>
                    <a:pt x="8822" y="10177"/>
                    <a:pt x="8664" y="10335"/>
                    <a:pt x="8475" y="10335"/>
                  </a:cubicBezTo>
                  <a:cubicBezTo>
                    <a:pt x="8255" y="10335"/>
                    <a:pt x="8128" y="10177"/>
                    <a:pt x="8128" y="9988"/>
                  </a:cubicBezTo>
                  <a:cubicBezTo>
                    <a:pt x="8128" y="9799"/>
                    <a:pt x="8255" y="9641"/>
                    <a:pt x="8475" y="9641"/>
                  </a:cubicBezTo>
                  <a:close/>
                  <a:moveTo>
                    <a:pt x="5734" y="10303"/>
                  </a:moveTo>
                  <a:cubicBezTo>
                    <a:pt x="5955" y="10303"/>
                    <a:pt x="6112" y="10461"/>
                    <a:pt x="6112" y="10650"/>
                  </a:cubicBezTo>
                  <a:cubicBezTo>
                    <a:pt x="6112" y="10839"/>
                    <a:pt x="5955" y="10996"/>
                    <a:pt x="5734" y="10996"/>
                  </a:cubicBezTo>
                  <a:cubicBezTo>
                    <a:pt x="5545" y="10996"/>
                    <a:pt x="5388" y="10839"/>
                    <a:pt x="5388" y="10650"/>
                  </a:cubicBezTo>
                  <a:cubicBezTo>
                    <a:pt x="5388" y="10461"/>
                    <a:pt x="5545" y="10303"/>
                    <a:pt x="5734" y="10303"/>
                  </a:cubicBezTo>
                  <a:close/>
                  <a:moveTo>
                    <a:pt x="5797" y="1"/>
                  </a:moveTo>
                  <a:cubicBezTo>
                    <a:pt x="3497" y="1"/>
                    <a:pt x="1701" y="1860"/>
                    <a:pt x="1701" y="4097"/>
                  </a:cubicBezTo>
                  <a:cubicBezTo>
                    <a:pt x="1701" y="5010"/>
                    <a:pt x="2017" y="5924"/>
                    <a:pt x="2552" y="6617"/>
                  </a:cubicBezTo>
                  <a:lnTo>
                    <a:pt x="1701" y="7153"/>
                  </a:lnTo>
                  <a:cubicBezTo>
                    <a:pt x="1481" y="6995"/>
                    <a:pt x="1260" y="6901"/>
                    <a:pt x="1040" y="6901"/>
                  </a:cubicBezTo>
                  <a:cubicBezTo>
                    <a:pt x="473" y="6901"/>
                    <a:pt x="0" y="7373"/>
                    <a:pt x="0" y="7940"/>
                  </a:cubicBezTo>
                  <a:cubicBezTo>
                    <a:pt x="0" y="8476"/>
                    <a:pt x="473" y="8948"/>
                    <a:pt x="1040" y="8948"/>
                  </a:cubicBezTo>
                  <a:cubicBezTo>
                    <a:pt x="1575" y="8948"/>
                    <a:pt x="2048" y="8476"/>
                    <a:pt x="2048" y="7940"/>
                  </a:cubicBezTo>
                  <a:lnTo>
                    <a:pt x="2048" y="7751"/>
                  </a:lnTo>
                  <a:lnTo>
                    <a:pt x="3088" y="7153"/>
                  </a:lnTo>
                  <a:cubicBezTo>
                    <a:pt x="3340" y="7373"/>
                    <a:pt x="3623" y="7625"/>
                    <a:pt x="3970" y="7783"/>
                  </a:cubicBezTo>
                  <a:lnTo>
                    <a:pt x="3308" y="8948"/>
                  </a:lnTo>
                  <a:lnTo>
                    <a:pt x="3119" y="8948"/>
                  </a:lnTo>
                  <a:cubicBezTo>
                    <a:pt x="2552" y="8948"/>
                    <a:pt x="2080" y="9421"/>
                    <a:pt x="2080" y="9988"/>
                  </a:cubicBezTo>
                  <a:cubicBezTo>
                    <a:pt x="2080" y="10524"/>
                    <a:pt x="2552" y="10996"/>
                    <a:pt x="3119" y="10996"/>
                  </a:cubicBezTo>
                  <a:cubicBezTo>
                    <a:pt x="3655" y="10996"/>
                    <a:pt x="4127" y="10524"/>
                    <a:pt x="4127" y="9988"/>
                  </a:cubicBezTo>
                  <a:cubicBezTo>
                    <a:pt x="4127" y="9736"/>
                    <a:pt x="4064" y="9515"/>
                    <a:pt x="3907" y="9326"/>
                  </a:cubicBezTo>
                  <a:lnTo>
                    <a:pt x="4600" y="8098"/>
                  </a:lnTo>
                  <a:cubicBezTo>
                    <a:pt x="4883" y="8161"/>
                    <a:pt x="5199" y="8255"/>
                    <a:pt x="5514" y="8287"/>
                  </a:cubicBezTo>
                  <a:lnTo>
                    <a:pt x="5514" y="9736"/>
                  </a:lnTo>
                  <a:cubicBezTo>
                    <a:pt x="5136" y="9894"/>
                    <a:pt x="4852" y="10272"/>
                    <a:pt x="4852" y="10713"/>
                  </a:cubicBezTo>
                  <a:cubicBezTo>
                    <a:pt x="4852" y="11280"/>
                    <a:pt x="5325" y="11752"/>
                    <a:pt x="5860" y="11752"/>
                  </a:cubicBezTo>
                  <a:cubicBezTo>
                    <a:pt x="6427" y="11752"/>
                    <a:pt x="6900" y="11280"/>
                    <a:pt x="6900" y="10713"/>
                  </a:cubicBezTo>
                  <a:cubicBezTo>
                    <a:pt x="6900" y="10303"/>
                    <a:pt x="6616" y="9894"/>
                    <a:pt x="6238" y="9736"/>
                  </a:cubicBezTo>
                  <a:lnTo>
                    <a:pt x="6238" y="8287"/>
                  </a:lnTo>
                  <a:cubicBezTo>
                    <a:pt x="6553" y="8255"/>
                    <a:pt x="6868" y="8224"/>
                    <a:pt x="7120" y="8098"/>
                  </a:cubicBezTo>
                  <a:lnTo>
                    <a:pt x="7845" y="9326"/>
                  </a:lnTo>
                  <a:cubicBezTo>
                    <a:pt x="7687" y="9515"/>
                    <a:pt x="7593" y="9736"/>
                    <a:pt x="7593" y="9988"/>
                  </a:cubicBezTo>
                  <a:cubicBezTo>
                    <a:pt x="7593" y="10524"/>
                    <a:pt x="8065" y="10996"/>
                    <a:pt x="8633" y="10996"/>
                  </a:cubicBezTo>
                  <a:cubicBezTo>
                    <a:pt x="9168" y="10996"/>
                    <a:pt x="9641" y="10524"/>
                    <a:pt x="9641" y="9988"/>
                  </a:cubicBezTo>
                  <a:cubicBezTo>
                    <a:pt x="9641" y="9421"/>
                    <a:pt x="9168" y="8948"/>
                    <a:pt x="8633" y="8948"/>
                  </a:cubicBezTo>
                  <a:lnTo>
                    <a:pt x="8444" y="8948"/>
                  </a:lnTo>
                  <a:lnTo>
                    <a:pt x="7750" y="7783"/>
                  </a:lnTo>
                  <a:cubicBezTo>
                    <a:pt x="8065" y="7625"/>
                    <a:pt x="8381" y="7373"/>
                    <a:pt x="8664" y="7153"/>
                  </a:cubicBezTo>
                  <a:lnTo>
                    <a:pt x="9735" y="7751"/>
                  </a:lnTo>
                  <a:lnTo>
                    <a:pt x="9735" y="7940"/>
                  </a:lnTo>
                  <a:cubicBezTo>
                    <a:pt x="9735" y="8476"/>
                    <a:pt x="10208" y="8948"/>
                    <a:pt x="10743" y="8948"/>
                  </a:cubicBezTo>
                  <a:cubicBezTo>
                    <a:pt x="11310" y="8948"/>
                    <a:pt x="11783" y="8476"/>
                    <a:pt x="11783" y="7940"/>
                  </a:cubicBezTo>
                  <a:cubicBezTo>
                    <a:pt x="11626" y="7342"/>
                    <a:pt x="11153" y="6901"/>
                    <a:pt x="10586" y="6901"/>
                  </a:cubicBezTo>
                  <a:cubicBezTo>
                    <a:pt x="10302" y="6901"/>
                    <a:pt x="10082" y="6995"/>
                    <a:pt x="9924" y="7153"/>
                  </a:cubicBezTo>
                  <a:lnTo>
                    <a:pt x="9011" y="6617"/>
                  </a:lnTo>
                  <a:cubicBezTo>
                    <a:pt x="9578" y="5924"/>
                    <a:pt x="9893" y="5010"/>
                    <a:pt x="9893" y="4097"/>
                  </a:cubicBezTo>
                  <a:cubicBezTo>
                    <a:pt x="9893" y="1828"/>
                    <a:pt x="8034" y="1"/>
                    <a:pt x="57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770;p74">
              <a:extLst>
                <a:ext uri="{FF2B5EF4-FFF2-40B4-BE49-F238E27FC236}">
                  <a16:creationId xmlns:a16="http://schemas.microsoft.com/office/drawing/2014/main" id="{6E8E371C-3D2F-B8EC-E758-8D42F2C3C93D}"/>
                </a:ext>
              </a:extLst>
            </p:cNvPr>
            <p:cNvSpPr/>
            <p:nvPr/>
          </p:nvSpPr>
          <p:spPr>
            <a:xfrm>
              <a:off x="-4478175" y="2439650"/>
              <a:ext cx="103975" cy="120525"/>
            </a:xfrm>
            <a:custGeom>
              <a:avLst/>
              <a:gdLst/>
              <a:ahLst/>
              <a:cxnLst/>
              <a:rect l="l" t="t" r="r" b="b"/>
              <a:pathLst>
                <a:path w="4159" h="4821" extrusionOk="0">
                  <a:moveTo>
                    <a:pt x="2048" y="725"/>
                  </a:moveTo>
                  <a:cubicBezTo>
                    <a:pt x="2458" y="725"/>
                    <a:pt x="2741" y="1040"/>
                    <a:pt x="2741" y="1387"/>
                  </a:cubicBezTo>
                  <a:cubicBezTo>
                    <a:pt x="2741" y="1765"/>
                    <a:pt x="2426" y="2049"/>
                    <a:pt x="2048" y="2049"/>
                  </a:cubicBezTo>
                  <a:cubicBezTo>
                    <a:pt x="1702" y="2049"/>
                    <a:pt x="1387" y="1733"/>
                    <a:pt x="1387" y="1387"/>
                  </a:cubicBezTo>
                  <a:cubicBezTo>
                    <a:pt x="1387" y="1040"/>
                    <a:pt x="1702" y="725"/>
                    <a:pt x="2048" y="725"/>
                  </a:cubicBezTo>
                  <a:close/>
                  <a:moveTo>
                    <a:pt x="2363" y="2773"/>
                  </a:moveTo>
                  <a:cubicBezTo>
                    <a:pt x="2930" y="2773"/>
                    <a:pt x="3403" y="3246"/>
                    <a:pt x="3403" y="3781"/>
                  </a:cubicBezTo>
                  <a:lnTo>
                    <a:pt x="3403" y="4128"/>
                  </a:lnTo>
                  <a:lnTo>
                    <a:pt x="630" y="4128"/>
                  </a:lnTo>
                  <a:lnTo>
                    <a:pt x="630" y="3781"/>
                  </a:lnTo>
                  <a:lnTo>
                    <a:pt x="693" y="3781"/>
                  </a:lnTo>
                  <a:cubicBezTo>
                    <a:pt x="693" y="3246"/>
                    <a:pt x="1166" y="2773"/>
                    <a:pt x="1702" y="2773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02"/>
                    <a:pt x="851" y="2017"/>
                    <a:pt x="1040" y="2238"/>
                  </a:cubicBezTo>
                  <a:cubicBezTo>
                    <a:pt x="441" y="2521"/>
                    <a:pt x="63" y="3120"/>
                    <a:pt x="63" y="3781"/>
                  </a:cubicBezTo>
                  <a:lnTo>
                    <a:pt x="63" y="4443"/>
                  </a:lnTo>
                  <a:cubicBezTo>
                    <a:pt x="0" y="4663"/>
                    <a:pt x="158" y="4821"/>
                    <a:pt x="378" y="4821"/>
                  </a:cubicBezTo>
                  <a:lnTo>
                    <a:pt x="3781" y="4821"/>
                  </a:lnTo>
                  <a:cubicBezTo>
                    <a:pt x="4001" y="4821"/>
                    <a:pt x="4159" y="4663"/>
                    <a:pt x="4159" y="4443"/>
                  </a:cubicBezTo>
                  <a:lnTo>
                    <a:pt x="4159" y="3781"/>
                  </a:lnTo>
                  <a:cubicBezTo>
                    <a:pt x="4159" y="3120"/>
                    <a:pt x="3749" y="2521"/>
                    <a:pt x="3151" y="2238"/>
                  </a:cubicBezTo>
                  <a:cubicBezTo>
                    <a:pt x="3371" y="2017"/>
                    <a:pt x="3466" y="1733"/>
                    <a:pt x="3466" y="1387"/>
                  </a:cubicBezTo>
                  <a:cubicBezTo>
                    <a:pt x="3466" y="631"/>
                    <a:pt x="2836" y="1"/>
                    <a:pt x="21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0895;p74">
            <a:extLst>
              <a:ext uri="{FF2B5EF4-FFF2-40B4-BE49-F238E27FC236}">
                <a16:creationId xmlns:a16="http://schemas.microsoft.com/office/drawing/2014/main" id="{BE691A03-1538-B8E3-60B7-6385A94ABD8C}"/>
              </a:ext>
            </a:extLst>
          </p:cNvPr>
          <p:cNvGrpSpPr/>
          <p:nvPr/>
        </p:nvGrpSpPr>
        <p:grpSpPr>
          <a:xfrm>
            <a:off x="3293199" y="1657362"/>
            <a:ext cx="420796" cy="421914"/>
            <a:chOff x="-1700225" y="2768875"/>
            <a:chExt cx="291450" cy="292225"/>
          </a:xfrm>
          <a:solidFill>
            <a:schemeClr val="accent2"/>
          </a:solidFill>
        </p:grpSpPr>
        <p:sp>
          <p:nvSpPr>
            <p:cNvPr id="19" name="Google Shape;10896;p74">
              <a:extLst>
                <a:ext uri="{FF2B5EF4-FFF2-40B4-BE49-F238E27FC236}">
                  <a16:creationId xmlns:a16="http://schemas.microsoft.com/office/drawing/2014/main" id="{BF7E132B-3E66-7796-1255-19AC6AA9E20D}"/>
                </a:ext>
              </a:extLst>
            </p:cNvPr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897;p74">
              <a:extLst>
                <a:ext uri="{FF2B5EF4-FFF2-40B4-BE49-F238E27FC236}">
                  <a16:creationId xmlns:a16="http://schemas.microsoft.com/office/drawing/2014/main" id="{6E6867DC-B13E-387A-6D84-D9CBC4B5F166}"/>
                </a:ext>
              </a:extLst>
            </p:cNvPr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898;p74">
              <a:extLst>
                <a:ext uri="{FF2B5EF4-FFF2-40B4-BE49-F238E27FC236}">
                  <a16:creationId xmlns:a16="http://schemas.microsoft.com/office/drawing/2014/main" id="{67D0710B-E6C8-EC39-4A17-CE847101260E}"/>
                </a:ext>
              </a:extLst>
            </p:cNvPr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899;p74">
              <a:extLst>
                <a:ext uri="{FF2B5EF4-FFF2-40B4-BE49-F238E27FC236}">
                  <a16:creationId xmlns:a16="http://schemas.microsoft.com/office/drawing/2014/main" id="{6A699C48-821B-9941-5344-476BFE761130}"/>
                </a:ext>
              </a:extLst>
            </p:cNvPr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900;p74">
              <a:extLst>
                <a:ext uri="{FF2B5EF4-FFF2-40B4-BE49-F238E27FC236}">
                  <a16:creationId xmlns:a16="http://schemas.microsoft.com/office/drawing/2014/main" id="{304394FB-B2F3-37CC-E621-D7D117FE19D5}"/>
                </a:ext>
              </a:extLst>
            </p:cNvPr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901;p74">
              <a:extLst>
                <a:ext uri="{FF2B5EF4-FFF2-40B4-BE49-F238E27FC236}">
                  <a16:creationId xmlns:a16="http://schemas.microsoft.com/office/drawing/2014/main" id="{23D05B77-5915-5F6F-AC03-7CCDD9680ABB}"/>
                </a:ext>
              </a:extLst>
            </p:cNvPr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7B1D0F57-D72A-5230-681C-B867C51BD2D6}"/>
              </a:ext>
            </a:extLst>
          </p:cNvPr>
          <p:cNvSpPr txBox="1"/>
          <p:nvPr/>
        </p:nvSpPr>
        <p:spPr>
          <a:xfrm>
            <a:off x="6451614" y="4679383"/>
            <a:ext cx="411066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100" i="1" dirty="0">
                <a:solidFill>
                  <a:schemeClr val="accent2">
                    <a:lumMod val="75000"/>
                  </a:schemeClr>
                </a:solidFill>
              </a:rPr>
              <a:t>Características de </a:t>
            </a:r>
            <a:r>
              <a:rPr lang="es-CO" sz="1100" i="1" dirty="0" err="1">
                <a:solidFill>
                  <a:schemeClr val="accent2">
                    <a:lumMod val="75000"/>
                  </a:schemeClr>
                </a:solidFill>
              </a:rPr>
              <a:t>Kibana</a:t>
            </a:r>
            <a:endParaRPr lang="es-CO" sz="1100" i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s-CO" sz="1100" i="1" dirty="0">
                <a:solidFill>
                  <a:schemeClr val="accent2">
                    <a:lumMod val="75000"/>
                  </a:schemeClr>
                </a:solidFill>
              </a:rPr>
              <a:t>https://www.elastic.co/es/kibana/features</a:t>
            </a:r>
          </a:p>
        </p:txBody>
      </p:sp>
      <p:sp>
        <p:nvSpPr>
          <p:cNvPr id="25" name="Google Shape;335;p33">
            <a:extLst>
              <a:ext uri="{FF2B5EF4-FFF2-40B4-BE49-F238E27FC236}">
                <a16:creationId xmlns:a16="http://schemas.microsoft.com/office/drawing/2014/main" id="{62369279-5076-4328-11C2-736123BC98F2}"/>
              </a:ext>
            </a:extLst>
          </p:cNvPr>
          <p:cNvSpPr txBox="1">
            <a:spLocks/>
          </p:cNvSpPr>
          <p:nvPr/>
        </p:nvSpPr>
        <p:spPr>
          <a:xfrm>
            <a:off x="1373171" y="3958637"/>
            <a:ext cx="1820949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accent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pPr marL="0" indent="0"/>
            <a:r>
              <a:rPr lang="es-ES" sz="1400" b="1" dirty="0">
                <a:latin typeface="Jost SemiBold" panose="020B0604020202020204" charset="0"/>
                <a:ea typeface="Jost SemiBold" panose="020B0604020202020204" charset="0"/>
                <a:cs typeface="Times New Roman" panose="02020603050405020304" pitchFamily="18" charset="0"/>
              </a:rPr>
              <a:t>ALERTAS</a:t>
            </a:r>
            <a:endParaRPr lang="es-ES" sz="1600" dirty="0">
              <a:latin typeface="Jost SemiBold" panose="020B0604020202020204" charset="0"/>
              <a:ea typeface="Jost SemiBold" panose="020B0604020202020204" charset="0"/>
            </a:endParaRPr>
          </a:p>
        </p:txBody>
      </p:sp>
      <p:sp>
        <p:nvSpPr>
          <p:cNvPr id="26" name="Google Shape;338;p33">
            <a:extLst>
              <a:ext uri="{FF2B5EF4-FFF2-40B4-BE49-F238E27FC236}">
                <a16:creationId xmlns:a16="http://schemas.microsoft.com/office/drawing/2014/main" id="{4F3D7EC0-B250-03FB-CD34-E175735BF634}"/>
              </a:ext>
            </a:extLst>
          </p:cNvPr>
          <p:cNvSpPr/>
          <p:nvPr/>
        </p:nvSpPr>
        <p:spPr>
          <a:xfrm>
            <a:off x="475050" y="3686100"/>
            <a:ext cx="804300" cy="804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49" name="Google Shape;335;p33">
            <a:extLst>
              <a:ext uri="{FF2B5EF4-FFF2-40B4-BE49-F238E27FC236}">
                <a16:creationId xmlns:a16="http://schemas.microsoft.com/office/drawing/2014/main" id="{7BD4850C-891C-B4D7-F59B-4ACFBD616E0E}"/>
              </a:ext>
            </a:extLst>
          </p:cNvPr>
          <p:cNvSpPr txBox="1">
            <a:spLocks/>
          </p:cNvSpPr>
          <p:nvPr/>
        </p:nvSpPr>
        <p:spPr>
          <a:xfrm>
            <a:off x="6938524" y="2819915"/>
            <a:ext cx="1223161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accent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pPr marL="0" indent="0"/>
            <a:r>
              <a:rPr lang="es-ES" sz="1400" b="1" dirty="0">
                <a:latin typeface="Jost SemiBold" panose="020B0604020202020204" charset="0"/>
                <a:ea typeface="Jost SemiBold" panose="020B0604020202020204" charset="0"/>
                <a:cs typeface="Times New Roman" panose="02020603050405020304" pitchFamily="18" charset="0"/>
              </a:rPr>
              <a:t>Machine </a:t>
            </a:r>
            <a:r>
              <a:rPr lang="es-ES" sz="1400" b="1" dirty="0" err="1">
                <a:latin typeface="Jost SemiBold" panose="020B0604020202020204" charset="0"/>
                <a:ea typeface="Jost SemiBold" panose="020B0604020202020204" charset="0"/>
                <a:cs typeface="Times New Roman" panose="02020603050405020304" pitchFamily="18" charset="0"/>
              </a:rPr>
              <a:t>Learning</a:t>
            </a:r>
            <a:endParaRPr lang="es-ES" sz="1400" b="1" dirty="0">
              <a:latin typeface="Jost SemiBold" panose="020B0604020202020204" charset="0"/>
              <a:ea typeface="Jost SemiBold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50" name="Google Shape;338;p33">
            <a:extLst>
              <a:ext uri="{FF2B5EF4-FFF2-40B4-BE49-F238E27FC236}">
                <a16:creationId xmlns:a16="http://schemas.microsoft.com/office/drawing/2014/main" id="{F4DD5391-D336-93C9-BD84-11E5FD0C1D01}"/>
              </a:ext>
            </a:extLst>
          </p:cNvPr>
          <p:cNvSpPr/>
          <p:nvPr/>
        </p:nvSpPr>
        <p:spPr>
          <a:xfrm>
            <a:off x="6094252" y="2608095"/>
            <a:ext cx="804300" cy="8043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58" name="Google Shape;9464;p70">
            <a:extLst>
              <a:ext uri="{FF2B5EF4-FFF2-40B4-BE49-F238E27FC236}">
                <a16:creationId xmlns:a16="http://schemas.microsoft.com/office/drawing/2014/main" id="{0AED9981-4CD5-CABF-EA7F-EEE88C6470C4}"/>
              </a:ext>
            </a:extLst>
          </p:cNvPr>
          <p:cNvSpPr/>
          <p:nvPr/>
        </p:nvSpPr>
        <p:spPr>
          <a:xfrm>
            <a:off x="6347672" y="2845022"/>
            <a:ext cx="319799" cy="366269"/>
          </a:xfrm>
          <a:custGeom>
            <a:avLst/>
            <a:gdLst/>
            <a:ahLst/>
            <a:cxnLst/>
            <a:rect l="l" t="t" r="r" b="b"/>
            <a:pathLst>
              <a:path w="11059" h="12666" extrusionOk="0">
                <a:moveTo>
                  <a:pt x="4285" y="789"/>
                </a:moveTo>
                <a:cubicBezTo>
                  <a:pt x="4758" y="789"/>
                  <a:pt x="5136" y="1135"/>
                  <a:pt x="5136" y="1608"/>
                </a:cubicBezTo>
                <a:lnTo>
                  <a:pt x="5136" y="4128"/>
                </a:lnTo>
                <a:cubicBezTo>
                  <a:pt x="4190" y="4317"/>
                  <a:pt x="3466" y="5168"/>
                  <a:pt x="3466" y="6144"/>
                </a:cubicBezTo>
                <a:cubicBezTo>
                  <a:pt x="3466" y="6365"/>
                  <a:pt x="3655" y="6585"/>
                  <a:pt x="3907" y="6585"/>
                </a:cubicBezTo>
                <a:cubicBezTo>
                  <a:pt x="4127" y="6585"/>
                  <a:pt x="4285" y="6365"/>
                  <a:pt x="4285" y="6144"/>
                </a:cubicBezTo>
                <a:cubicBezTo>
                  <a:pt x="4285" y="5577"/>
                  <a:pt x="4663" y="5168"/>
                  <a:pt x="5136" y="4947"/>
                </a:cubicBezTo>
                <a:lnTo>
                  <a:pt x="5136" y="8192"/>
                </a:lnTo>
                <a:cubicBezTo>
                  <a:pt x="5136" y="8665"/>
                  <a:pt x="4758" y="9011"/>
                  <a:pt x="4285" y="9011"/>
                </a:cubicBezTo>
                <a:cubicBezTo>
                  <a:pt x="3938" y="9011"/>
                  <a:pt x="3592" y="8791"/>
                  <a:pt x="3497" y="8381"/>
                </a:cubicBezTo>
                <a:cubicBezTo>
                  <a:pt x="3434" y="8318"/>
                  <a:pt x="3277" y="8192"/>
                  <a:pt x="3119" y="8192"/>
                </a:cubicBezTo>
                <a:cubicBezTo>
                  <a:pt x="2962" y="8192"/>
                  <a:pt x="2899" y="8255"/>
                  <a:pt x="2647" y="8255"/>
                </a:cubicBezTo>
                <a:cubicBezTo>
                  <a:pt x="1544" y="8255"/>
                  <a:pt x="1544" y="6617"/>
                  <a:pt x="2647" y="6617"/>
                </a:cubicBezTo>
                <a:cubicBezTo>
                  <a:pt x="2867" y="6617"/>
                  <a:pt x="3025" y="6428"/>
                  <a:pt x="3025" y="6176"/>
                </a:cubicBezTo>
                <a:cubicBezTo>
                  <a:pt x="3025" y="5955"/>
                  <a:pt x="2836" y="5735"/>
                  <a:pt x="2647" y="5735"/>
                </a:cubicBezTo>
                <a:cubicBezTo>
                  <a:pt x="2080" y="5735"/>
                  <a:pt x="1607" y="6018"/>
                  <a:pt x="1292" y="6428"/>
                </a:cubicBezTo>
                <a:cubicBezTo>
                  <a:pt x="1103" y="6270"/>
                  <a:pt x="977" y="6018"/>
                  <a:pt x="977" y="5735"/>
                </a:cubicBezTo>
                <a:cubicBezTo>
                  <a:pt x="977" y="5483"/>
                  <a:pt x="1103" y="5325"/>
                  <a:pt x="1166" y="5199"/>
                </a:cubicBezTo>
                <a:cubicBezTo>
                  <a:pt x="1323" y="5042"/>
                  <a:pt x="1323" y="4790"/>
                  <a:pt x="1166" y="4632"/>
                </a:cubicBezTo>
                <a:cubicBezTo>
                  <a:pt x="662" y="4097"/>
                  <a:pt x="1103" y="3277"/>
                  <a:pt x="1828" y="3277"/>
                </a:cubicBezTo>
                <a:cubicBezTo>
                  <a:pt x="2048" y="3277"/>
                  <a:pt x="2237" y="3340"/>
                  <a:pt x="2395" y="3498"/>
                </a:cubicBezTo>
                <a:cubicBezTo>
                  <a:pt x="2473" y="3577"/>
                  <a:pt x="2584" y="3616"/>
                  <a:pt x="2694" y="3616"/>
                </a:cubicBezTo>
                <a:cubicBezTo>
                  <a:pt x="2804" y="3616"/>
                  <a:pt x="2914" y="3577"/>
                  <a:pt x="2993" y="3498"/>
                </a:cubicBezTo>
                <a:cubicBezTo>
                  <a:pt x="3151" y="3340"/>
                  <a:pt x="3151" y="3057"/>
                  <a:pt x="2993" y="2899"/>
                </a:cubicBezTo>
                <a:cubicBezTo>
                  <a:pt x="2678" y="2584"/>
                  <a:pt x="2269" y="2427"/>
                  <a:pt x="1828" y="2427"/>
                </a:cubicBezTo>
                <a:cubicBezTo>
                  <a:pt x="1828" y="1954"/>
                  <a:pt x="2174" y="1608"/>
                  <a:pt x="2647" y="1608"/>
                </a:cubicBezTo>
                <a:cubicBezTo>
                  <a:pt x="2773" y="1608"/>
                  <a:pt x="2836" y="1639"/>
                  <a:pt x="2962" y="1702"/>
                </a:cubicBezTo>
                <a:cubicBezTo>
                  <a:pt x="3000" y="1713"/>
                  <a:pt x="3040" y="1718"/>
                  <a:pt x="3079" y="1718"/>
                </a:cubicBezTo>
                <a:cubicBezTo>
                  <a:pt x="3264" y="1718"/>
                  <a:pt x="3445" y="1601"/>
                  <a:pt x="3497" y="1419"/>
                </a:cubicBezTo>
                <a:cubicBezTo>
                  <a:pt x="3592" y="1072"/>
                  <a:pt x="3938" y="789"/>
                  <a:pt x="4285" y="789"/>
                </a:cubicBezTo>
                <a:close/>
                <a:moveTo>
                  <a:pt x="6711" y="915"/>
                </a:moveTo>
                <a:cubicBezTo>
                  <a:pt x="7057" y="915"/>
                  <a:pt x="7404" y="1135"/>
                  <a:pt x="7498" y="1545"/>
                </a:cubicBezTo>
                <a:cubicBezTo>
                  <a:pt x="7547" y="1715"/>
                  <a:pt x="7708" y="1828"/>
                  <a:pt x="7880" y="1828"/>
                </a:cubicBezTo>
                <a:cubicBezTo>
                  <a:pt x="7931" y="1828"/>
                  <a:pt x="7983" y="1818"/>
                  <a:pt x="8034" y="1797"/>
                </a:cubicBezTo>
                <a:cubicBezTo>
                  <a:pt x="8160" y="1765"/>
                  <a:pt x="8223" y="1734"/>
                  <a:pt x="8349" y="1734"/>
                </a:cubicBezTo>
                <a:cubicBezTo>
                  <a:pt x="8822" y="1734"/>
                  <a:pt x="9168" y="2080"/>
                  <a:pt x="9168" y="2553"/>
                </a:cubicBezTo>
                <a:cubicBezTo>
                  <a:pt x="8759" y="2553"/>
                  <a:pt x="8318" y="2710"/>
                  <a:pt x="8003" y="3025"/>
                </a:cubicBezTo>
                <a:cubicBezTo>
                  <a:pt x="7845" y="3183"/>
                  <a:pt x="7845" y="3467"/>
                  <a:pt x="8003" y="3624"/>
                </a:cubicBezTo>
                <a:cubicBezTo>
                  <a:pt x="8081" y="3703"/>
                  <a:pt x="8192" y="3742"/>
                  <a:pt x="8302" y="3742"/>
                </a:cubicBezTo>
                <a:cubicBezTo>
                  <a:pt x="8412" y="3742"/>
                  <a:pt x="8522" y="3703"/>
                  <a:pt x="8601" y="3624"/>
                </a:cubicBezTo>
                <a:cubicBezTo>
                  <a:pt x="8759" y="3467"/>
                  <a:pt x="8948" y="3372"/>
                  <a:pt x="9168" y="3372"/>
                </a:cubicBezTo>
                <a:cubicBezTo>
                  <a:pt x="9893" y="3372"/>
                  <a:pt x="10271" y="4191"/>
                  <a:pt x="9798" y="4758"/>
                </a:cubicBezTo>
                <a:cubicBezTo>
                  <a:pt x="9735" y="4853"/>
                  <a:pt x="9735" y="5073"/>
                  <a:pt x="9830" y="5231"/>
                </a:cubicBezTo>
                <a:cubicBezTo>
                  <a:pt x="9956" y="5357"/>
                  <a:pt x="10050" y="5514"/>
                  <a:pt x="10050" y="5798"/>
                </a:cubicBezTo>
                <a:cubicBezTo>
                  <a:pt x="10050" y="6050"/>
                  <a:pt x="9924" y="6302"/>
                  <a:pt x="9735" y="6459"/>
                </a:cubicBezTo>
                <a:cubicBezTo>
                  <a:pt x="9420" y="6050"/>
                  <a:pt x="8948" y="5798"/>
                  <a:pt x="8381" y="5798"/>
                </a:cubicBezTo>
                <a:cubicBezTo>
                  <a:pt x="8160" y="5798"/>
                  <a:pt x="8003" y="5987"/>
                  <a:pt x="8003" y="6207"/>
                </a:cubicBezTo>
                <a:cubicBezTo>
                  <a:pt x="8003" y="6459"/>
                  <a:pt x="8192" y="6648"/>
                  <a:pt x="8381" y="6648"/>
                </a:cubicBezTo>
                <a:cubicBezTo>
                  <a:pt x="9483" y="6648"/>
                  <a:pt x="9483" y="8318"/>
                  <a:pt x="8381" y="8318"/>
                </a:cubicBezTo>
                <a:cubicBezTo>
                  <a:pt x="8255" y="8318"/>
                  <a:pt x="8192" y="8255"/>
                  <a:pt x="8066" y="8224"/>
                </a:cubicBezTo>
                <a:cubicBezTo>
                  <a:pt x="8021" y="8211"/>
                  <a:pt x="7976" y="8205"/>
                  <a:pt x="7931" y="8205"/>
                </a:cubicBezTo>
                <a:cubicBezTo>
                  <a:pt x="7752" y="8205"/>
                  <a:pt x="7580" y="8306"/>
                  <a:pt x="7530" y="8507"/>
                </a:cubicBezTo>
                <a:cubicBezTo>
                  <a:pt x="7435" y="8854"/>
                  <a:pt x="7089" y="9137"/>
                  <a:pt x="6742" y="9137"/>
                </a:cubicBezTo>
                <a:cubicBezTo>
                  <a:pt x="6270" y="9137"/>
                  <a:pt x="5892" y="8759"/>
                  <a:pt x="5892" y="8318"/>
                </a:cubicBezTo>
                <a:lnTo>
                  <a:pt x="5892" y="5073"/>
                </a:lnTo>
                <a:cubicBezTo>
                  <a:pt x="6364" y="5231"/>
                  <a:pt x="6742" y="5703"/>
                  <a:pt x="6742" y="6270"/>
                </a:cubicBezTo>
                <a:cubicBezTo>
                  <a:pt x="6742" y="6491"/>
                  <a:pt x="6931" y="6680"/>
                  <a:pt x="7120" y="6680"/>
                </a:cubicBezTo>
                <a:cubicBezTo>
                  <a:pt x="7341" y="6680"/>
                  <a:pt x="7530" y="6491"/>
                  <a:pt x="7530" y="6270"/>
                </a:cubicBezTo>
                <a:cubicBezTo>
                  <a:pt x="7530" y="5262"/>
                  <a:pt x="6805" y="4412"/>
                  <a:pt x="5860" y="4254"/>
                </a:cubicBezTo>
                <a:lnTo>
                  <a:pt x="5860" y="1734"/>
                </a:lnTo>
                <a:cubicBezTo>
                  <a:pt x="5860" y="1261"/>
                  <a:pt x="6207" y="915"/>
                  <a:pt x="6711" y="915"/>
                </a:cubicBezTo>
                <a:close/>
                <a:moveTo>
                  <a:pt x="5514" y="9358"/>
                </a:moveTo>
                <a:cubicBezTo>
                  <a:pt x="5829" y="9736"/>
                  <a:pt x="6270" y="9925"/>
                  <a:pt x="6774" y="9925"/>
                </a:cubicBezTo>
                <a:lnTo>
                  <a:pt x="6774" y="10209"/>
                </a:lnTo>
                <a:lnTo>
                  <a:pt x="4285" y="10209"/>
                </a:lnTo>
                <a:lnTo>
                  <a:pt x="4285" y="9925"/>
                </a:lnTo>
                <a:cubicBezTo>
                  <a:pt x="4789" y="9925"/>
                  <a:pt x="5230" y="9673"/>
                  <a:pt x="5514" y="9358"/>
                </a:cubicBezTo>
                <a:close/>
                <a:moveTo>
                  <a:pt x="6648" y="11028"/>
                </a:moveTo>
                <a:cubicBezTo>
                  <a:pt x="6522" y="11500"/>
                  <a:pt x="6049" y="11847"/>
                  <a:pt x="5514" y="11847"/>
                </a:cubicBezTo>
                <a:cubicBezTo>
                  <a:pt x="4978" y="11847"/>
                  <a:pt x="4537" y="11500"/>
                  <a:pt x="4316" y="11028"/>
                </a:cubicBezTo>
                <a:close/>
                <a:moveTo>
                  <a:pt x="4285" y="1"/>
                </a:moveTo>
                <a:cubicBezTo>
                  <a:pt x="3686" y="1"/>
                  <a:pt x="3151" y="316"/>
                  <a:pt x="2867" y="820"/>
                </a:cubicBezTo>
                <a:cubicBezTo>
                  <a:pt x="2796" y="811"/>
                  <a:pt x="2724" y="806"/>
                  <a:pt x="2654" y="806"/>
                </a:cubicBezTo>
                <a:cubicBezTo>
                  <a:pt x="1762" y="806"/>
                  <a:pt x="977" y="1526"/>
                  <a:pt x="977" y="2490"/>
                </a:cubicBezTo>
                <a:lnTo>
                  <a:pt x="977" y="2679"/>
                </a:lnTo>
                <a:cubicBezTo>
                  <a:pt x="851" y="2742"/>
                  <a:pt x="756" y="2836"/>
                  <a:pt x="630" y="2962"/>
                </a:cubicBezTo>
                <a:cubicBezTo>
                  <a:pt x="63" y="3498"/>
                  <a:pt x="0" y="4286"/>
                  <a:pt x="347" y="4947"/>
                </a:cubicBezTo>
                <a:cubicBezTo>
                  <a:pt x="189" y="5199"/>
                  <a:pt x="126" y="5514"/>
                  <a:pt x="126" y="5766"/>
                </a:cubicBezTo>
                <a:cubicBezTo>
                  <a:pt x="126" y="6365"/>
                  <a:pt x="441" y="6932"/>
                  <a:pt x="945" y="7184"/>
                </a:cubicBezTo>
                <a:cubicBezTo>
                  <a:pt x="819" y="8192"/>
                  <a:pt x="1576" y="9043"/>
                  <a:pt x="2584" y="9043"/>
                </a:cubicBezTo>
                <a:lnTo>
                  <a:pt x="2836" y="9043"/>
                </a:lnTo>
                <a:cubicBezTo>
                  <a:pt x="2993" y="9326"/>
                  <a:pt x="3182" y="9515"/>
                  <a:pt x="3434" y="9673"/>
                </a:cubicBezTo>
                <a:lnTo>
                  <a:pt x="3434" y="10587"/>
                </a:lnTo>
                <a:cubicBezTo>
                  <a:pt x="3434" y="11721"/>
                  <a:pt x="4379" y="12666"/>
                  <a:pt x="5514" y="12666"/>
                </a:cubicBezTo>
                <a:cubicBezTo>
                  <a:pt x="6648" y="12666"/>
                  <a:pt x="7593" y="11721"/>
                  <a:pt x="7593" y="10587"/>
                </a:cubicBezTo>
                <a:lnTo>
                  <a:pt x="7593" y="9673"/>
                </a:lnTo>
                <a:cubicBezTo>
                  <a:pt x="7845" y="9515"/>
                  <a:pt x="8066" y="9326"/>
                  <a:pt x="8192" y="9043"/>
                </a:cubicBezTo>
                <a:lnTo>
                  <a:pt x="8444" y="9043"/>
                </a:lnTo>
                <a:cubicBezTo>
                  <a:pt x="9420" y="9043"/>
                  <a:pt x="10208" y="8129"/>
                  <a:pt x="10082" y="7153"/>
                </a:cubicBezTo>
                <a:cubicBezTo>
                  <a:pt x="10586" y="6869"/>
                  <a:pt x="10901" y="6333"/>
                  <a:pt x="10901" y="5735"/>
                </a:cubicBezTo>
                <a:cubicBezTo>
                  <a:pt x="10901" y="5451"/>
                  <a:pt x="10838" y="5136"/>
                  <a:pt x="10680" y="4916"/>
                </a:cubicBezTo>
                <a:cubicBezTo>
                  <a:pt x="11059" y="4317"/>
                  <a:pt x="10933" y="3498"/>
                  <a:pt x="10428" y="2962"/>
                </a:cubicBezTo>
                <a:cubicBezTo>
                  <a:pt x="10302" y="2836"/>
                  <a:pt x="10208" y="2742"/>
                  <a:pt x="10082" y="2679"/>
                </a:cubicBezTo>
                <a:lnTo>
                  <a:pt x="10082" y="2490"/>
                </a:lnTo>
                <a:cubicBezTo>
                  <a:pt x="10082" y="1576"/>
                  <a:pt x="9326" y="820"/>
                  <a:pt x="8444" y="820"/>
                </a:cubicBezTo>
                <a:lnTo>
                  <a:pt x="8192" y="820"/>
                </a:lnTo>
                <a:cubicBezTo>
                  <a:pt x="7908" y="316"/>
                  <a:pt x="7372" y="1"/>
                  <a:pt x="6774" y="1"/>
                </a:cubicBezTo>
                <a:cubicBezTo>
                  <a:pt x="6270" y="1"/>
                  <a:pt x="5829" y="222"/>
                  <a:pt x="5514" y="537"/>
                </a:cubicBezTo>
                <a:cubicBezTo>
                  <a:pt x="5199" y="190"/>
                  <a:pt x="4758" y="1"/>
                  <a:pt x="428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9" name="Google Shape;9733;p70">
            <a:extLst>
              <a:ext uri="{FF2B5EF4-FFF2-40B4-BE49-F238E27FC236}">
                <a16:creationId xmlns:a16="http://schemas.microsoft.com/office/drawing/2014/main" id="{D1C92BEF-0AD1-5385-5797-D803EB9F93B2}"/>
              </a:ext>
            </a:extLst>
          </p:cNvPr>
          <p:cNvGrpSpPr/>
          <p:nvPr/>
        </p:nvGrpSpPr>
        <p:grpSpPr>
          <a:xfrm>
            <a:off x="693429" y="3908093"/>
            <a:ext cx="396000" cy="360000"/>
            <a:chOff x="3962775" y="1990700"/>
            <a:chExt cx="296975" cy="224500"/>
          </a:xfrm>
          <a:solidFill>
            <a:schemeClr val="accent2"/>
          </a:solidFill>
        </p:grpSpPr>
        <p:sp>
          <p:nvSpPr>
            <p:cNvPr id="360" name="Google Shape;9734;p70">
              <a:extLst>
                <a:ext uri="{FF2B5EF4-FFF2-40B4-BE49-F238E27FC236}">
                  <a16:creationId xmlns:a16="http://schemas.microsoft.com/office/drawing/2014/main" id="{E4EDFE26-2A2D-88C7-040C-380CE66B1CCC}"/>
                </a:ext>
              </a:extLst>
            </p:cNvPr>
            <p:cNvSpPr/>
            <p:nvPr/>
          </p:nvSpPr>
          <p:spPr>
            <a:xfrm>
              <a:off x="4216400" y="2093100"/>
              <a:ext cx="43350" cy="18150"/>
            </a:xfrm>
            <a:custGeom>
              <a:avLst/>
              <a:gdLst/>
              <a:ahLst/>
              <a:cxnLst/>
              <a:rect l="l" t="t" r="r" b="b"/>
              <a:pathLst>
                <a:path w="1734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387" y="725"/>
                  </a:lnTo>
                  <a:cubicBezTo>
                    <a:pt x="1576" y="725"/>
                    <a:pt x="1733" y="568"/>
                    <a:pt x="1733" y="347"/>
                  </a:cubicBezTo>
                  <a:cubicBezTo>
                    <a:pt x="1702" y="158"/>
                    <a:pt x="1544" y="1"/>
                    <a:pt x="1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9735;p70">
              <a:extLst>
                <a:ext uri="{FF2B5EF4-FFF2-40B4-BE49-F238E27FC236}">
                  <a16:creationId xmlns:a16="http://schemas.microsoft.com/office/drawing/2014/main" id="{F625A2BE-922B-2D5E-AAE7-ADD0DF052DB3}"/>
                </a:ext>
              </a:extLst>
            </p:cNvPr>
            <p:cNvSpPr/>
            <p:nvPr/>
          </p:nvSpPr>
          <p:spPr>
            <a:xfrm>
              <a:off x="4206950" y="2129325"/>
              <a:ext cx="35475" cy="33900"/>
            </a:xfrm>
            <a:custGeom>
              <a:avLst/>
              <a:gdLst/>
              <a:ahLst/>
              <a:cxnLst/>
              <a:rect l="l" t="t" r="r" b="b"/>
              <a:pathLst>
                <a:path w="1419" h="1356" extrusionOk="0">
                  <a:moveTo>
                    <a:pt x="351" y="1"/>
                  </a:moveTo>
                  <a:cubicBezTo>
                    <a:pt x="260" y="1"/>
                    <a:pt x="174" y="32"/>
                    <a:pt x="127" y="95"/>
                  </a:cubicBezTo>
                  <a:cubicBezTo>
                    <a:pt x="1" y="221"/>
                    <a:pt x="1" y="410"/>
                    <a:pt x="127" y="568"/>
                  </a:cubicBezTo>
                  <a:lnTo>
                    <a:pt x="820" y="1261"/>
                  </a:lnTo>
                  <a:cubicBezTo>
                    <a:pt x="883" y="1324"/>
                    <a:pt x="969" y="1356"/>
                    <a:pt x="1056" y="1356"/>
                  </a:cubicBezTo>
                  <a:cubicBezTo>
                    <a:pt x="1143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99" y="95"/>
                  </a:lnTo>
                  <a:cubicBezTo>
                    <a:pt x="536" y="32"/>
                    <a:pt x="442" y="1"/>
                    <a:pt x="3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9736;p70">
              <a:extLst>
                <a:ext uri="{FF2B5EF4-FFF2-40B4-BE49-F238E27FC236}">
                  <a16:creationId xmlns:a16="http://schemas.microsoft.com/office/drawing/2014/main" id="{037873EB-D7E7-3235-6060-8429ABEA6B64}"/>
                </a:ext>
              </a:extLst>
            </p:cNvPr>
            <p:cNvSpPr/>
            <p:nvPr/>
          </p:nvSpPr>
          <p:spPr>
            <a:xfrm>
              <a:off x="4207750" y="2041900"/>
              <a:ext cx="35450" cy="34500"/>
            </a:xfrm>
            <a:custGeom>
              <a:avLst/>
              <a:gdLst/>
              <a:ahLst/>
              <a:cxnLst/>
              <a:rect l="l" t="t" r="r" b="b"/>
              <a:pathLst>
                <a:path w="1418" h="1380" extrusionOk="0">
                  <a:moveTo>
                    <a:pt x="1067" y="1"/>
                  </a:moveTo>
                  <a:cubicBezTo>
                    <a:pt x="977" y="1"/>
                    <a:pt x="882" y="32"/>
                    <a:pt x="819" y="95"/>
                  </a:cubicBezTo>
                  <a:lnTo>
                    <a:pt x="126" y="788"/>
                  </a:lnTo>
                  <a:cubicBezTo>
                    <a:pt x="0" y="914"/>
                    <a:pt x="0" y="1135"/>
                    <a:pt x="126" y="1261"/>
                  </a:cubicBezTo>
                  <a:cubicBezTo>
                    <a:pt x="189" y="1340"/>
                    <a:pt x="268" y="1379"/>
                    <a:pt x="351" y="1379"/>
                  </a:cubicBezTo>
                  <a:cubicBezTo>
                    <a:pt x="433" y="1379"/>
                    <a:pt x="520" y="1340"/>
                    <a:pt x="599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5"/>
                  </a:cubicBezTo>
                  <a:cubicBezTo>
                    <a:pt x="1244" y="32"/>
                    <a:pt x="1158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9737;p70">
              <a:extLst>
                <a:ext uri="{FF2B5EF4-FFF2-40B4-BE49-F238E27FC236}">
                  <a16:creationId xmlns:a16="http://schemas.microsoft.com/office/drawing/2014/main" id="{EA99FE52-FD03-8ABA-3240-DC4D5B43CDD7}"/>
                </a:ext>
              </a:extLst>
            </p:cNvPr>
            <p:cNvSpPr/>
            <p:nvPr/>
          </p:nvSpPr>
          <p:spPr>
            <a:xfrm>
              <a:off x="3962775" y="1990700"/>
              <a:ext cx="226075" cy="224500"/>
            </a:xfrm>
            <a:custGeom>
              <a:avLst/>
              <a:gdLst/>
              <a:ahLst/>
              <a:cxnLst/>
              <a:rect l="l" t="t" r="r" b="b"/>
              <a:pathLst>
                <a:path w="9043" h="8980" extrusionOk="0">
                  <a:moveTo>
                    <a:pt x="1419" y="3403"/>
                  </a:moveTo>
                  <a:lnTo>
                    <a:pt x="1419" y="4790"/>
                  </a:lnTo>
                  <a:cubicBezTo>
                    <a:pt x="1009" y="4790"/>
                    <a:pt x="694" y="4506"/>
                    <a:pt x="694" y="4097"/>
                  </a:cubicBezTo>
                  <a:cubicBezTo>
                    <a:pt x="694" y="3719"/>
                    <a:pt x="1009" y="3403"/>
                    <a:pt x="1419" y="3403"/>
                  </a:cubicBezTo>
                  <a:close/>
                  <a:moveTo>
                    <a:pt x="4191" y="2710"/>
                  </a:moveTo>
                  <a:lnTo>
                    <a:pt x="4191" y="5483"/>
                  </a:lnTo>
                  <a:lnTo>
                    <a:pt x="2490" y="5483"/>
                  </a:lnTo>
                  <a:cubicBezTo>
                    <a:pt x="2269" y="5483"/>
                    <a:pt x="2112" y="5325"/>
                    <a:pt x="2112" y="5105"/>
                  </a:cubicBezTo>
                  <a:lnTo>
                    <a:pt x="2112" y="3088"/>
                  </a:lnTo>
                  <a:cubicBezTo>
                    <a:pt x="2112" y="2868"/>
                    <a:pt x="2269" y="2710"/>
                    <a:pt x="2490" y="2710"/>
                  </a:cubicBezTo>
                  <a:close/>
                  <a:moveTo>
                    <a:pt x="6995" y="1828"/>
                  </a:moveTo>
                  <a:lnTo>
                    <a:pt x="6995" y="6428"/>
                  </a:lnTo>
                  <a:cubicBezTo>
                    <a:pt x="6428" y="5924"/>
                    <a:pt x="5672" y="5609"/>
                    <a:pt x="4884" y="5514"/>
                  </a:cubicBezTo>
                  <a:lnTo>
                    <a:pt x="4884" y="2710"/>
                  </a:lnTo>
                  <a:cubicBezTo>
                    <a:pt x="5672" y="2647"/>
                    <a:pt x="6428" y="2332"/>
                    <a:pt x="6995" y="1828"/>
                  </a:cubicBezTo>
                  <a:close/>
                  <a:moveTo>
                    <a:pt x="8066" y="631"/>
                  </a:moveTo>
                  <a:cubicBezTo>
                    <a:pt x="8255" y="631"/>
                    <a:pt x="8413" y="789"/>
                    <a:pt x="8413" y="978"/>
                  </a:cubicBezTo>
                  <a:lnTo>
                    <a:pt x="8413" y="7216"/>
                  </a:lnTo>
                  <a:cubicBezTo>
                    <a:pt x="8413" y="7405"/>
                    <a:pt x="8255" y="7562"/>
                    <a:pt x="8066" y="7562"/>
                  </a:cubicBezTo>
                  <a:cubicBezTo>
                    <a:pt x="7877" y="7562"/>
                    <a:pt x="7720" y="7405"/>
                    <a:pt x="7720" y="7216"/>
                  </a:cubicBezTo>
                  <a:lnTo>
                    <a:pt x="7720" y="978"/>
                  </a:lnTo>
                  <a:cubicBezTo>
                    <a:pt x="7720" y="789"/>
                    <a:pt x="7877" y="631"/>
                    <a:pt x="8066" y="631"/>
                  </a:cubicBezTo>
                  <a:close/>
                  <a:moveTo>
                    <a:pt x="3498" y="6176"/>
                  </a:moveTo>
                  <a:lnTo>
                    <a:pt x="3498" y="7909"/>
                  </a:lnTo>
                  <a:cubicBezTo>
                    <a:pt x="3498" y="8129"/>
                    <a:pt x="3340" y="8287"/>
                    <a:pt x="3151" y="8287"/>
                  </a:cubicBezTo>
                  <a:cubicBezTo>
                    <a:pt x="2962" y="8287"/>
                    <a:pt x="2805" y="8129"/>
                    <a:pt x="2805" y="7909"/>
                  </a:cubicBezTo>
                  <a:lnTo>
                    <a:pt x="2805" y="6176"/>
                  </a:lnTo>
                  <a:close/>
                  <a:moveTo>
                    <a:pt x="8035" y="1"/>
                  </a:moveTo>
                  <a:cubicBezTo>
                    <a:pt x="7531" y="1"/>
                    <a:pt x="7090" y="411"/>
                    <a:pt x="6995" y="883"/>
                  </a:cubicBezTo>
                  <a:lnTo>
                    <a:pt x="6680" y="1198"/>
                  </a:lnTo>
                  <a:cubicBezTo>
                    <a:pt x="6144" y="1734"/>
                    <a:pt x="5325" y="2049"/>
                    <a:pt x="4538" y="2049"/>
                  </a:cubicBezTo>
                  <a:lnTo>
                    <a:pt x="2427" y="2049"/>
                  </a:lnTo>
                  <a:cubicBezTo>
                    <a:pt x="2017" y="2049"/>
                    <a:pt x="1608" y="2332"/>
                    <a:pt x="1450" y="2773"/>
                  </a:cubicBezTo>
                  <a:lnTo>
                    <a:pt x="1387" y="2773"/>
                  </a:lnTo>
                  <a:cubicBezTo>
                    <a:pt x="631" y="2773"/>
                    <a:pt x="1" y="3403"/>
                    <a:pt x="1" y="4128"/>
                  </a:cubicBezTo>
                  <a:cubicBezTo>
                    <a:pt x="1" y="4884"/>
                    <a:pt x="631" y="5514"/>
                    <a:pt x="1387" y="5514"/>
                  </a:cubicBezTo>
                  <a:lnTo>
                    <a:pt x="1450" y="5514"/>
                  </a:lnTo>
                  <a:cubicBezTo>
                    <a:pt x="1576" y="5798"/>
                    <a:pt x="1797" y="6018"/>
                    <a:pt x="2080" y="6144"/>
                  </a:cubicBezTo>
                  <a:lnTo>
                    <a:pt x="2080" y="7940"/>
                  </a:lnTo>
                  <a:cubicBezTo>
                    <a:pt x="2112" y="8507"/>
                    <a:pt x="2584" y="8980"/>
                    <a:pt x="3151" y="8980"/>
                  </a:cubicBezTo>
                  <a:cubicBezTo>
                    <a:pt x="3750" y="8980"/>
                    <a:pt x="4160" y="8507"/>
                    <a:pt x="4160" y="7972"/>
                  </a:cubicBezTo>
                  <a:lnTo>
                    <a:pt x="4160" y="6239"/>
                  </a:lnTo>
                  <a:lnTo>
                    <a:pt x="4538" y="6239"/>
                  </a:lnTo>
                  <a:cubicBezTo>
                    <a:pt x="5325" y="6239"/>
                    <a:pt x="6144" y="6554"/>
                    <a:pt x="6680" y="7090"/>
                  </a:cubicBezTo>
                  <a:lnTo>
                    <a:pt x="6995" y="7405"/>
                  </a:lnTo>
                  <a:cubicBezTo>
                    <a:pt x="7090" y="7909"/>
                    <a:pt x="7531" y="8287"/>
                    <a:pt x="8035" y="8287"/>
                  </a:cubicBezTo>
                  <a:cubicBezTo>
                    <a:pt x="8633" y="8287"/>
                    <a:pt x="9043" y="7814"/>
                    <a:pt x="9043" y="7247"/>
                  </a:cubicBezTo>
                  <a:lnTo>
                    <a:pt x="9043" y="1041"/>
                  </a:lnTo>
                  <a:cubicBezTo>
                    <a:pt x="9043" y="442"/>
                    <a:pt x="8570" y="1"/>
                    <a:pt x="80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14928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7E3794-3444-4092-A0F5-9F9FE308C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511" y="78450"/>
            <a:ext cx="7682400" cy="467100"/>
          </a:xfrm>
        </p:spPr>
        <p:txBody>
          <a:bodyPr/>
          <a:lstStyle/>
          <a:p>
            <a:r>
              <a:rPr lang="es-ES" dirty="0"/>
              <a:t>Interfaz General</a:t>
            </a:r>
            <a:endParaRPr lang="es-CO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2B5F6BF1-7FFB-4D95-B20A-26CFB4B94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33" y="627323"/>
            <a:ext cx="6832824" cy="388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BCD2E777-EC7A-48F8-9DB1-0A01152B79B5}"/>
              </a:ext>
            </a:extLst>
          </p:cNvPr>
          <p:cNvSpPr txBox="1"/>
          <p:nvPr/>
        </p:nvSpPr>
        <p:spPr>
          <a:xfrm>
            <a:off x="1494971" y="4897279"/>
            <a:ext cx="79277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900" i="1" dirty="0">
                <a:solidFill>
                  <a:schemeClr val="accent2">
                    <a:lumMod val="75000"/>
                  </a:schemeClr>
                </a:solidFill>
              </a:rPr>
              <a:t>Fuente: https://medium.com/@arun_37023/creating-dashboards-with-real-time-interactive-visualisation-using-elk-stack-63f7e3607ca2</a:t>
            </a:r>
          </a:p>
        </p:txBody>
      </p:sp>
    </p:spTree>
    <p:extLst>
      <p:ext uri="{BB962C8B-B14F-4D97-AF65-F5344CB8AC3E}">
        <p14:creationId xmlns:p14="http://schemas.microsoft.com/office/powerpoint/2010/main" val="38599406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7E3794-3444-4092-A0F5-9F9FE308C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511" y="78450"/>
            <a:ext cx="7682400" cy="467100"/>
          </a:xfrm>
        </p:spPr>
        <p:txBody>
          <a:bodyPr/>
          <a:lstStyle/>
          <a:p>
            <a:r>
              <a:rPr lang="es-ES" dirty="0"/>
              <a:t>Panel de Visualizaciones</a:t>
            </a:r>
            <a:endParaRPr lang="es-CO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503193C-B165-4765-BCC0-98976A01B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57" y="535042"/>
            <a:ext cx="7157107" cy="407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963AEF9-B9A2-4F24-8B2D-D2812750A1B2}"/>
              </a:ext>
            </a:extLst>
          </p:cNvPr>
          <p:cNvSpPr txBox="1"/>
          <p:nvPr/>
        </p:nvSpPr>
        <p:spPr>
          <a:xfrm>
            <a:off x="1494971" y="4897279"/>
            <a:ext cx="79277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900" i="1" dirty="0">
                <a:solidFill>
                  <a:schemeClr val="accent2">
                    <a:lumMod val="75000"/>
                  </a:schemeClr>
                </a:solidFill>
              </a:rPr>
              <a:t>Fuente: https://medium.com/@arun_37023/creating-dashboards-with-real-time-interactive-visualisation-using-elk-stack-63f7e3607ca2</a:t>
            </a:r>
          </a:p>
        </p:txBody>
      </p:sp>
    </p:spTree>
    <p:extLst>
      <p:ext uri="{BB962C8B-B14F-4D97-AF65-F5344CB8AC3E}">
        <p14:creationId xmlns:p14="http://schemas.microsoft.com/office/powerpoint/2010/main" val="3858140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7E3794-3444-4092-A0F5-9F9FE308C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511" y="78450"/>
            <a:ext cx="7682400" cy="467100"/>
          </a:xfrm>
        </p:spPr>
        <p:txBody>
          <a:bodyPr/>
          <a:lstStyle/>
          <a:p>
            <a:r>
              <a:rPr lang="es-ES" dirty="0"/>
              <a:t>Panel de </a:t>
            </a:r>
            <a:r>
              <a:rPr lang="es-ES" dirty="0" err="1"/>
              <a:t>Dashboard</a:t>
            </a:r>
            <a:endParaRPr lang="es-CO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3906B58-8CE2-4FF0-A553-D2510EAF06A7}"/>
              </a:ext>
            </a:extLst>
          </p:cNvPr>
          <p:cNvSpPr txBox="1"/>
          <p:nvPr/>
        </p:nvSpPr>
        <p:spPr>
          <a:xfrm>
            <a:off x="1494971" y="4897279"/>
            <a:ext cx="79277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900" i="1" dirty="0">
                <a:solidFill>
                  <a:schemeClr val="accent2">
                    <a:lumMod val="75000"/>
                  </a:schemeClr>
                </a:solidFill>
              </a:rPr>
              <a:t>Fuente: https://medium.com/@arun_37023/creating-dashboards-with-real-time-interactive-visualisation-using-elk-stack-63f7e3607ca2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64936DF-F445-4D46-B776-F121A49ED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915" y="616730"/>
            <a:ext cx="7125591" cy="40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345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3"/>
          <p:cNvSpPr txBox="1">
            <a:spLocks noGrp="1"/>
          </p:cNvSpPr>
          <p:nvPr>
            <p:ph type="title"/>
          </p:nvPr>
        </p:nvSpPr>
        <p:spPr>
          <a:xfrm>
            <a:off x="730825" y="535650"/>
            <a:ext cx="7682400" cy="46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Beneficios</a:t>
            </a:r>
            <a:endParaRPr dirty="0"/>
          </a:p>
        </p:txBody>
      </p:sp>
      <p:cxnSp>
        <p:nvCxnSpPr>
          <p:cNvPr id="325" name="Google Shape;325;p33"/>
          <p:cNvCxnSpPr/>
          <p:nvPr/>
        </p:nvCxnSpPr>
        <p:spPr>
          <a:xfrm>
            <a:off x="3141450" y="1033750"/>
            <a:ext cx="2861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6" name="Google Shape;346;p33"/>
          <p:cNvSpPr txBox="1"/>
          <p:nvPr/>
        </p:nvSpPr>
        <p:spPr>
          <a:xfrm rot="-734331">
            <a:off x="-282492" y="412264"/>
            <a:ext cx="1774633" cy="438378"/>
          </a:xfrm>
          <a:prstGeom prst="rect">
            <a:avLst/>
          </a:prstGeom>
          <a:solidFill>
            <a:srgbClr val="F9D92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dirty="0">
                <a:solidFill>
                  <a:schemeClr val="accent2"/>
                </a:solidFill>
                <a:latin typeface="Jost SemiBold"/>
                <a:ea typeface="Jost SemiBold"/>
                <a:cs typeface="Jost SemiBold"/>
                <a:sym typeface="Jost SemiBold"/>
              </a:rPr>
              <a:t>Kibana</a:t>
            </a:r>
            <a:endParaRPr sz="1900" dirty="0">
              <a:solidFill>
                <a:schemeClr val="accent2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sp>
        <p:nvSpPr>
          <p:cNvPr id="360" name="Google Shape;330;p33">
            <a:extLst>
              <a:ext uri="{FF2B5EF4-FFF2-40B4-BE49-F238E27FC236}">
                <a16:creationId xmlns:a16="http://schemas.microsoft.com/office/drawing/2014/main" id="{F2EE03C6-1ACE-4592-E265-380B4625860D}"/>
              </a:ext>
            </a:extLst>
          </p:cNvPr>
          <p:cNvSpPr txBox="1">
            <a:spLocks/>
          </p:cNvSpPr>
          <p:nvPr/>
        </p:nvSpPr>
        <p:spPr>
          <a:xfrm>
            <a:off x="5668133" y="1998982"/>
            <a:ext cx="1849507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"/>
              <a:buNone/>
              <a:defRPr sz="1600" b="0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"/>
              <a:buNone/>
              <a:defRPr sz="16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"/>
              <a:buNone/>
              <a:defRPr sz="16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"/>
              <a:buNone/>
              <a:defRPr sz="16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"/>
              <a:buNone/>
              <a:defRPr sz="16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"/>
              <a:buNone/>
              <a:defRPr sz="16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"/>
              <a:buNone/>
              <a:defRPr sz="16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"/>
              <a:buNone/>
              <a:defRPr sz="16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"/>
              <a:buNone/>
              <a:defRPr sz="16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pPr marL="0" indent="0"/>
            <a:r>
              <a:rPr lang="es-ES" sz="1200" dirty="0"/>
              <a:t>Monitorización de sistemas y la detección de problemas </a:t>
            </a:r>
            <a:endParaRPr lang="en-US" sz="1200" dirty="0"/>
          </a:p>
        </p:txBody>
      </p:sp>
      <p:sp>
        <p:nvSpPr>
          <p:cNvPr id="361" name="Google Shape;331;p33">
            <a:extLst>
              <a:ext uri="{FF2B5EF4-FFF2-40B4-BE49-F238E27FC236}">
                <a16:creationId xmlns:a16="http://schemas.microsoft.com/office/drawing/2014/main" id="{FD377CFD-B3C4-3E4B-569C-0CBA9160B567}"/>
              </a:ext>
            </a:extLst>
          </p:cNvPr>
          <p:cNvSpPr txBox="1">
            <a:spLocks/>
          </p:cNvSpPr>
          <p:nvPr/>
        </p:nvSpPr>
        <p:spPr>
          <a:xfrm>
            <a:off x="5668133" y="1751574"/>
            <a:ext cx="26151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accent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pPr marL="0" indent="0"/>
            <a:r>
              <a:rPr lang="es-CO" sz="1600" b="1" dirty="0">
                <a:latin typeface="Jost SemiBold" panose="020B0604020202020204" charset="0"/>
                <a:ea typeface="Jost SemiBold" panose="020B0604020202020204" charset="0"/>
                <a:cs typeface="Times New Roman" panose="02020603050405020304" pitchFamily="18" charset="0"/>
              </a:rPr>
              <a:t>Análisis en Tiempo Real</a:t>
            </a:r>
            <a:endParaRPr lang="es-CO" sz="1800" dirty="0">
              <a:latin typeface="Jost SemiBold" panose="020B0604020202020204" charset="0"/>
              <a:ea typeface="Jost SemiBold" panose="020B0604020202020204" charset="0"/>
            </a:endParaRPr>
          </a:p>
        </p:txBody>
      </p:sp>
      <p:sp>
        <p:nvSpPr>
          <p:cNvPr id="362" name="Google Shape;332;p33">
            <a:extLst>
              <a:ext uri="{FF2B5EF4-FFF2-40B4-BE49-F238E27FC236}">
                <a16:creationId xmlns:a16="http://schemas.microsoft.com/office/drawing/2014/main" id="{85D5D1AE-C8AE-7EDE-824E-4116F7E4E4F6}"/>
              </a:ext>
            </a:extLst>
          </p:cNvPr>
          <p:cNvSpPr txBox="1">
            <a:spLocks/>
          </p:cNvSpPr>
          <p:nvPr/>
        </p:nvSpPr>
        <p:spPr>
          <a:xfrm>
            <a:off x="2133725" y="1960312"/>
            <a:ext cx="2086718" cy="64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"/>
              <a:buNone/>
              <a:defRPr sz="1600" b="0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"/>
              <a:buNone/>
              <a:defRPr sz="16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"/>
              <a:buNone/>
              <a:defRPr sz="16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"/>
              <a:buNone/>
              <a:defRPr sz="16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"/>
              <a:buNone/>
              <a:defRPr sz="16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"/>
              <a:buNone/>
              <a:defRPr sz="16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"/>
              <a:buNone/>
              <a:defRPr sz="16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"/>
              <a:buNone/>
              <a:defRPr sz="16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"/>
              <a:buNone/>
              <a:defRPr sz="16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pPr marL="0" indent="0"/>
            <a:r>
              <a:rPr lang="en-US" sz="1200" dirty="0"/>
              <a:t>P</a:t>
            </a:r>
            <a:r>
              <a:rPr lang="es-ES" sz="1200" dirty="0" err="1"/>
              <a:t>ermite</a:t>
            </a:r>
            <a:r>
              <a:rPr lang="es-ES" sz="1200" dirty="0"/>
              <a:t> a todo tipo de usuarios crear visualizaciones y paneles de control de datos de manera efectiva</a:t>
            </a:r>
            <a:endParaRPr lang="en-US" sz="1200" dirty="0"/>
          </a:p>
        </p:txBody>
      </p:sp>
      <p:sp>
        <p:nvSpPr>
          <p:cNvPr id="363" name="Google Shape;333;p33">
            <a:extLst>
              <a:ext uri="{FF2B5EF4-FFF2-40B4-BE49-F238E27FC236}">
                <a16:creationId xmlns:a16="http://schemas.microsoft.com/office/drawing/2014/main" id="{E9F9B9D8-341D-A8D4-06AF-F5BDC87FEC97}"/>
              </a:ext>
            </a:extLst>
          </p:cNvPr>
          <p:cNvSpPr txBox="1">
            <a:spLocks/>
          </p:cNvSpPr>
          <p:nvPr/>
        </p:nvSpPr>
        <p:spPr>
          <a:xfrm>
            <a:off x="2133725" y="1717513"/>
            <a:ext cx="1837234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accent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pPr marL="0" indent="0"/>
            <a:r>
              <a:rPr lang="es-CO" sz="1600" dirty="0"/>
              <a:t>Facilidad de Uso</a:t>
            </a:r>
          </a:p>
        </p:txBody>
      </p:sp>
      <p:sp>
        <p:nvSpPr>
          <p:cNvPr id="364" name="Google Shape;334;p33">
            <a:extLst>
              <a:ext uri="{FF2B5EF4-FFF2-40B4-BE49-F238E27FC236}">
                <a16:creationId xmlns:a16="http://schemas.microsoft.com/office/drawing/2014/main" id="{702A2300-1DEC-21C5-F55F-2ED224B78D97}"/>
              </a:ext>
            </a:extLst>
          </p:cNvPr>
          <p:cNvSpPr txBox="1">
            <a:spLocks/>
          </p:cNvSpPr>
          <p:nvPr/>
        </p:nvSpPr>
        <p:spPr>
          <a:xfrm>
            <a:off x="2151938" y="3294093"/>
            <a:ext cx="1999019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"/>
              <a:buNone/>
              <a:defRPr sz="1600" b="0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"/>
              <a:buNone/>
              <a:defRPr sz="16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"/>
              <a:buNone/>
              <a:defRPr sz="16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"/>
              <a:buNone/>
              <a:defRPr sz="16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"/>
              <a:buNone/>
              <a:defRPr sz="16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"/>
              <a:buNone/>
              <a:defRPr sz="16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"/>
              <a:buNone/>
              <a:defRPr sz="16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"/>
              <a:buNone/>
              <a:defRPr sz="16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"/>
              <a:buNone/>
              <a:defRPr sz="16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pPr marL="0" indent="0"/>
            <a:r>
              <a:rPr lang="es-ES" sz="1200" dirty="0"/>
              <a:t>Adaptable a necesidades específicas</a:t>
            </a:r>
            <a:endParaRPr lang="en-US" sz="1200" dirty="0"/>
          </a:p>
        </p:txBody>
      </p:sp>
      <p:sp>
        <p:nvSpPr>
          <p:cNvPr id="365" name="Google Shape;335;p33">
            <a:extLst>
              <a:ext uri="{FF2B5EF4-FFF2-40B4-BE49-F238E27FC236}">
                <a16:creationId xmlns:a16="http://schemas.microsoft.com/office/drawing/2014/main" id="{B78CDFA6-0ABA-4F3C-A088-8013FE46715E}"/>
              </a:ext>
            </a:extLst>
          </p:cNvPr>
          <p:cNvSpPr txBox="1">
            <a:spLocks/>
          </p:cNvSpPr>
          <p:nvPr/>
        </p:nvSpPr>
        <p:spPr>
          <a:xfrm>
            <a:off x="2168223" y="3057934"/>
            <a:ext cx="1820949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accent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pPr marL="0" indent="0"/>
            <a:r>
              <a:rPr lang="es-ES" sz="1400" b="1" dirty="0">
                <a:latin typeface="Jost SemiBold" panose="020B0604020202020204" charset="0"/>
                <a:ea typeface="Jost SemiBold" panose="020B0604020202020204" charset="0"/>
                <a:cs typeface="Times New Roman" panose="02020603050405020304" pitchFamily="18" charset="0"/>
              </a:rPr>
              <a:t>Personalización</a:t>
            </a:r>
            <a:endParaRPr lang="es-ES" sz="1600" dirty="0">
              <a:latin typeface="Jost SemiBold" panose="020B0604020202020204" charset="0"/>
              <a:ea typeface="Jost SemiBold" panose="020B0604020202020204" charset="0"/>
            </a:endParaRPr>
          </a:p>
        </p:txBody>
      </p:sp>
      <p:sp>
        <p:nvSpPr>
          <p:cNvPr id="366" name="Google Shape;336;p33">
            <a:extLst>
              <a:ext uri="{FF2B5EF4-FFF2-40B4-BE49-F238E27FC236}">
                <a16:creationId xmlns:a16="http://schemas.microsoft.com/office/drawing/2014/main" id="{D0CDBE3A-7D41-6A02-A5CE-2885F1014639}"/>
              </a:ext>
            </a:extLst>
          </p:cNvPr>
          <p:cNvSpPr/>
          <p:nvPr/>
        </p:nvSpPr>
        <p:spPr>
          <a:xfrm>
            <a:off x="4820628" y="1699728"/>
            <a:ext cx="804300" cy="8043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67" name="Google Shape;337;p33">
            <a:extLst>
              <a:ext uri="{FF2B5EF4-FFF2-40B4-BE49-F238E27FC236}">
                <a16:creationId xmlns:a16="http://schemas.microsoft.com/office/drawing/2014/main" id="{E2545A4C-A7B2-BD5F-6F74-1E75E935F5DB}"/>
              </a:ext>
            </a:extLst>
          </p:cNvPr>
          <p:cNvSpPr/>
          <p:nvPr/>
        </p:nvSpPr>
        <p:spPr>
          <a:xfrm>
            <a:off x="1303878" y="1761046"/>
            <a:ext cx="804300" cy="80430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368" name="Google Shape;338;p33">
            <a:extLst>
              <a:ext uri="{FF2B5EF4-FFF2-40B4-BE49-F238E27FC236}">
                <a16:creationId xmlns:a16="http://schemas.microsoft.com/office/drawing/2014/main" id="{6A494454-5EBA-1BCE-BE01-85A28328C87D}"/>
              </a:ext>
            </a:extLst>
          </p:cNvPr>
          <p:cNvSpPr/>
          <p:nvPr/>
        </p:nvSpPr>
        <p:spPr>
          <a:xfrm>
            <a:off x="1243208" y="2961395"/>
            <a:ext cx="804300" cy="8043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69" name="Google Shape;330;p33">
            <a:extLst>
              <a:ext uri="{FF2B5EF4-FFF2-40B4-BE49-F238E27FC236}">
                <a16:creationId xmlns:a16="http://schemas.microsoft.com/office/drawing/2014/main" id="{14E6CCEF-EE28-7A10-A413-DEDDCAF74F5B}"/>
              </a:ext>
            </a:extLst>
          </p:cNvPr>
          <p:cNvSpPr txBox="1">
            <a:spLocks/>
          </p:cNvSpPr>
          <p:nvPr/>
        </p:nvSpPr>
        <p:spPr>
          <a:xfrm>
            <a:off x="5729358" y="3457250"/>
            <a:ext cx="2051706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"/>
              <a:buNone/>
              <a:defRPr sz="1600" b="0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"/>
              <a:buNone/>
              <a:defRPr sz="16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"/>
              <a:buNone/>
              <a:defRPr sz="16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"/>
              <a:buNone/>
              <a:defRPr sz="16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"/>
              <a:buNone/>
              <a:defRPr sz="16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"/>
              <a:buNone/>
              <a:defRPr sz="16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"/>
              <a:buNone/>
              <a:defRPr sz="16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"/>
              <a:buNone/>
              <a:defRPr sz="16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"/>
              <a:buNone/>
              <a:defRPr sz="16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pPr marL="0" indent="0"/>
            <a:r>
              <a:rPr lang="es-ES" sz="1200" dirty="0"/>
              <a:t>Solución completa de búsqueda y análisis de datos</a:t>
            </a:r>
            <a:endParaRPr lang="en-US" sz="1200" dirty="0"/>
          </a:p>
        </p:txBody>
      </p:sp>
      <p:sp>
        <p:nvSpPr>
          <p:cNvPr id="370" name="Google Shape;331;p33">
            <a:extLst>
              <a:ext uri="{FF2B5EF4-FFF2-40B4-BE49-F238E27FC236}">
                <a16:creationId xmlns:a16="http://schemas.microsoft.com/office/drawing/2014/main" id="{41B7485B-1E00-9081-C81E-5C359A7FE610}"/>
              </a:ext>
            </a:extLst>
          </p:cNvPr>
          <p:cNvSpPr txBox="1">
            <a:spLocks/>
          </p:cNvSpPr>
          <p:nvPr/>
        </p:nvSpPr>
        <p:spPr>
          <a:xfrm>
            <a:off x="5714143" y="3020045"/>
            <a:ext cx="1849507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accent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pPr marL="0" indent="0"/>
            <a:r>
              <a:rPr lang="es-ES" sz="1400" b="1" dirty="0">
                <a:latin typeface="Jost SemiBold" panose="020B0604020202020204" charset="0"/>
                <a:ea typeface="Jost SemiBold" panose="020B0604020202020204" charset="0"/>
                <a:cs typeface="Times New Roman" panose="02020603050405020304" pitchFamily="18" charset="0"/>
              </a:rPr>
              <a:t>Integración con el ELK </a:t>
            </a:r>
            <a:r>
              <a:rPr lang="es-ES" sz="1400" b="1" dirty="0" err="1">
                <a:latin typeface="Jost SemiBold" panose="020B0604020202020204" charset="0"/>
                <a:ea typeface="Jost SemiBold" panose="020B0604020202020204" charset="0"/>
                <a:cs typeface="Times New Roman" panose="02020603050405020304" pitchFamily="18" charset="0"/>
              </a:rPr>
              <a:t>Stack</a:t>
            </a:r>
            <a:endParaRPr lang="es-CO" sz="1600" dirty="0">
              <a:latin typeface="Jost SemiBold" panose="020B0604020202020204" charset="0"/>
              <a:ea typeface="Jost SemiBold" panose="020B0604020202020204" charset="0"/>
            </a:endParaRPr>
          </a:p>
        </p:txBody>
      </p:sp>
      <p:sp>
        <p:nvSpPr>
          <p:cNvPr id="371" name="Google Shape;336;p33">
            <a:extLst>
              <a:ext uri="{FF2B5EF4-FFF2-40B4-BE49-F238E27FC236}">
                <a16:creationId xmlns:a16="http://schemas.microsoft.com/office/drawing/2014/main" id="{7BC71854-6569-8F02-1971-A2249D9C8D3A}"/>
              </a:ext>
            </a:extLst>
          </p:cNvPr>
          <p:cNvSpPr/>
          <p:nvPr/>
        </p:nvSpPr>
        <p:spPr>
          <a:xfrm>
            <a:off x="4820628" y="3020045"/>
            <a:ext cx="804300" cy="804300"/>
          </a:xfrm>
          <a:prstGeom prst="ellipse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389" name="Google Shape;10857;p74">
            <a:extLst>
              <a:ext uri="{FF2B5EF4-FFF2-40B4-BE49-F238E27FC236}">
                <a16:creationId xmlns:a16="http://schemas.microsoft.com/office/drawing/2014/main" id="{839B985C-F72F-A00B-CDF2-7CB2F9E308DF}"/>
              </a:ext>
            </a:extLst>
          </p:cNvPr>
          <p:cNvSpPr/>
          <p:nvPr/>
        </p:nvSpPr>
        <p:spPr>
          <a:xfrm>
            <a:off x="1555166" y="1960312"/>
            <a:ext cx="421914" cy="420759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60" y="662"/>
                </a:moveTo>
                <a:cubicBezTo>
                  <a:pt x="6080" y="662"/>
                  <a:pt x="6238" y="851"/>
                  <a:pt x="6238" y="1040"/>
                </a:cubicBezTo>
                <a:lnTo>
                  <a:pt x="6238" y="1386"/>
                </a:lnTo>
                <a:lnTo>
                  <a:pt x="756" y="1386"/>
                </a:lnTo>
                <a:lnTo>
                  <a:pt x="756" y="1040"/>
                </a:lnTo>
                <a:cubicBezTo>
                  <a:pt x="725" y="851"/>
                  <a:pt x="882" y="662"/>
                  <a:pt x="1071" y="662"/>
                </a:cubicBezTo>
                <a:close/>
                <a:moveTo>
                  <a:pt x="6175" y="2048"/>
                </a:moveTo>
                <a:lnTo>
                  <a:pt x="6175" y="3686"/>
                </a:lnTo>
                <a:cubicBezTo>
                  <a:pt x="5639" y="3686"/>
                  <a:pt x="5198" y="4096"/>
                  <a:pt x="5198" y="4663"/>
                </a:cubicBezTo>
                <a:cubicBezTo>
                  <a:pt x="4820" y="4694"/>
                  <a:pt x="4505" y="4883"/>
                  <a:pt x="4348" y="5261"/>
                </a:cubicBezTo>
                <a:lnTo>
                  <a:pt x="3592" y="4505"/>
                </a:lnTo>
                <a:cubicBezTo>
                  <a:pt x="3403" y="4300"/>
                  <a:pt x="3135" y="4198"/>
                  <a:pt x="2867" y="4198"/>
                </a:cubicBezTo>
                <a:cubicBezTo>
                  <a:pt x="2599" y="4198"/>
                  <a:pt x="2331" y="4300"/>
                  <a:pt x="2142" y="4505"/>
                </a:cubicBezTo>
                <a:cubicBezTo>
                  <a:pt x="1733" y="4883"/>
                  <a:pt x="1733" y="5576"/>
                  <a:pt x="2142" y="5954"/>
                </a:cubicBezTo>
                <a:lnTo>
                  <a:pt x="4505" y="8317"/>
                </a:lnTo>
                <a:lnTo>
                  <a:pt x="4316" y="8317"/>
                </a:lnTo>
                <a:cubicBezTo>
                  <a:pt x="3875" y="8317"/>
                  <a:pt x="3466" y="8601"/>
                  <a:pt x="3308" y="9042"/>
                </a:cubicBezTo>
                <a:lnTo>
                  <a:pt x="725" y="9042"/>
                </a:lnTo>
                <a:lnTo>
                  <a:pt x="725" y="8979"/>
                </a:lnTo>
                <a:lnTo>
                  <a:pt x="725" y="2048"/>
                </a:lnTo>
                <a:close/>
                <a:moveTo>
                  <a:pt x="7640" y="3907"/>
                </a:moveTo>
                <a:cubicBezTo>
                  <a:pt x="7727" y="3907"/>
                  <a:pt x="7813" y="3938"/>
                  <a:pt x="7876" y="4001"/>
                </a:cubicBezTo>
                <a:lnTo>
                  <a:pt x="8664" y="4789"/>
                </a:lnTo>
                <a:cubicBezTo>
                  <a:pt x="9325" y="5450"/>
                  <a:pt x="9861" y="6238"/>
                  <a:pt x="10113" y="7026"/>
                </a:cubicBezTo>
                <a:lnTo>
                  <a:pt x="7530" y="9609"/>
                </a:lnTo>
                <a:lnTo>
                  <a:pt x="4222" y="9609"/>
                </a:lnTo>
                <a:cubicBezTo>
                  <a:pt x="4033" y="9609"/>
                  <a:pt x="3875" y="9451"/>
                  <a:pt x="3875" y="9262"/>
                </a:cubicBezTo>
                <a:cubicBezTo>
                  <a:pt x="3875" y="9073"/>
                  <a:pt x="4033" y="8916"/>
                  <a:pt x="4222" y="8916"/>
                </a:cubicBezTo>
                <a:lnTo>
                  <a:pt x="5230" y="8916"/>
                </a:lnTo>
                <a:cubicBezTo>
                  <a:pt x="5387" y="8916"/>
                  <a:pt x="5513" y="8821"/>
                  <a:pt x="5545" y="8695"/>
                </a:cubicBezTo>
                <a:cubicBezTo>
                  <a:pt x="5608" y="8601"/>
                  <a:pt x="5608" y="8443"/>
                  <a:pt x="5482" y="8349"/>
                </a:cubicBezTo>
                <a:lnTo>
                  <a:pt x="2520" y="5387"/>
                </a:lnTo>
                <a:cubicBezTo>
                  <a:pt x="2394" y="5293"/>
                  <a:pt x="2394" y="5041"/>
                  <a:pt x="2520" y="4915"/>
                </a:cubicBezTo>
                <a:cubicBezTo>
                  <a:pt x="2583" y="4868"/>
                  <a:pt x="2670" y="4844"/>
                  <a:pt x="2757" y="4844"/>
                </a:cubicBezTo>
                <a:cubicBezTo>
                  <a:pt x="2843" y="4844"/>
                  <a:pt x="2930" y="4868"/>
                  <a:pt x="2993" y="4915"/>
                </a:cubicBezTo>
                <a:lnTo>
                  <a:pt x="4442" y="6395"/>
                </a:lnTo>
                <a:lnTo>
                  <a:pt x="5450" y="7372"/>
                </a:lnTo>
                <a:cubicBezTo>
                  <a:pt x="5498" y="7435"/>
                  <a:pt x="5584" y="7467"/>
                  <a:pt x="5675" y="7467"/>
                </a:cubicBezTo>
                <a:cubicBezTo>
                  <a:pt x="5765" y="7467"/>
                  <a:pt x="5860" y="7435"/>
                  <a:pt x="5923" y="7372"/>
                </a:cubicBezTo>
                <a:cubicBezTo>
                  <a:pt x="6017" y="7246"/>
                  <a:pt x="6017" y="7026"/>
                  <a:pt x="5923" y="6900"/>
                </a:cubicBezTo>
                <a:lnTo>
                  <a:pt x="4915" y="5923"/>
                </a:lnTo>
                <a:cubicBezTo>
                  <a:pt x="4820" y="5797"/>
                  <a:pt x="4820" y="5545"/>
                  <a:pt x="4915" y="5450"/>
                </a:cubicBezTo>
                <a:cubicBezTo>
                  <a:pt x="4978" y="5387"/>
                  <a:pt x="5072" y="5356"/>
                  <a:pt x="5163" y="5356"/>
                </a:cubicBezTo>
                <a:cubicBezTo>
                  <a:pt x="5253" y="5356"/>
                  <a:pt x="5340" y="5387"/>
                  <a:pt x="5387" y="5450"/>
                </a:cubicBezTo>
                <a:lnTo>
                  <a:pt x="6396" y="6427"/>
                </a:lnTo>
                <a:cubicBezTo>
                  <a:pt x="6443" y="6490"/>
                  <a:pt x="6529" y="6522"/>
                  <a:pt x="6620" y="6522"/>
                </a:cubicBezTo>
                <a:cubicBezTo>
                  <a:pt x="6711" y="6522"/>
                  <a:pt x="6805" y="6490"/>
                  <a:pt x="6868" y="6427"/>
                </a:cubicBezTo>
                <a:cubicBezTo>
                  <a:pt x="6963" y="6301"/>
                  <a:pt x="6963" y="6080"/>
                  <a:pt x="6868" y="5954"/>
                </a:cubicBezTo>
                <a:lnTo>
                  <a:pt x="5860" y="4978"/>
                </a:lnTo>
                <a:cubicBezTo>
                  <a:pt x="5765" y="4852"/>
                  <a:pt x="5765" y="4631"/>
                  <a:pt x="5860" y="4505"/>
                </a:cubicBezTo>
                <a:cubicBezTo>
                  <a:pt x="5923" y="4442"/>
                  <a:pt x="6017" y="4411"/>
                  <a:pt x="6108" y="4411"/>
                </a:cubicBezTo>
                <a:cubicBezTo>
                  <a:pt x="6199" y="4411"/>
                  <a:pt x="6285" y="4442"/>
                  <a:pt x="6333" y="4505"/>
                </a:cubicBezTo>
                <a:lnTo>
                  <a:pt x="7341" y="5482"/>
                </a:lnTo>
                <a:cubicBezTo>
                  <a:pt x="7388" y="5545"/>
                  <a:pt x="7475" y="5576"/>
                  <a:pt x="7565" y="5576"/>
                </a:cubicBezTo>
                <a:cubicBezTo>
                  <a:pt x="7656" y="5576"/>
                  <a:pt x="7750" y="5545"/>
                  <a:pt x="7813" y="5482"/>
                </a:cubicBezTo>
                <a:cubicBezTo>
                  <a:pt x="7908" y="5356"/>
                  <a:pt x="7908" y="5135"/>
                  <a:pt x="7813" y="5009"/>
                </a:cubicBezTo>
                <a:lnTo>
                  <a:pt x="7341" y="4537"/>
                </a:lnTo>
                <a:cubicBezTo>
                  <a:pt x="7278" y="4348"/>
                  <a:pt x="7278" y="4096"/>
                  <a:pt x="7404" y="4001"/>
                </a:cubicBezTo>
                <a:cubicBezTo>
                  <a:pt x="7467" y="3938"/>
                  <a:pt x="7553" y="3907"/>
                  <a:pt x="7640" y="3907"/>
                </a:cubicBezTo>
                <a:close/>
                <a:moveTo>
                  <a:pt x="10554" y="7624"/>
                </a:moveTo>
                <a:lnTo>
                  <a:pt x="10806" y="7845"/>
                </a:lnTo>
                <a:cubicBezTo>
                  <a:pt x="10964" y="8002"/>
                  <a:pt x="10964" y="8191"/>
                  <a:pt x="10806" y="8317"/>
                </a:cubicBezTo>
                <a:lnTo>
                  <a:pt x="8853" y="10239"/>
                </a:lnTo>
                <a:cubicBezTo>
                  <a:pt x="8806" y="10302"/>
                  <a:pt x="8719" y="10334"/>
                  <a:pt x="8628" y="10334"/>
                </a:cubicBezTo>
                <a:cubicBezTo>
                  <a:pt x="8538" y="10334"/>
                  <a:pt x="8443" y="10302"/>
                  <a:pt x="8380" y="10239"/>
                </a:cubicBezTo>
                <a:lnTo>
                  <a:pt x="8160" y="10019"/>
                </a:lnTo>
                <a:lnTo>
                  <a:pt x="10554" y="7624"/>
                </a:lnTo>
                <a:close/>
                <a:moveTo>
                  <a:pt x="3277" y="9672"/>
                </a:moveTo>
                <a:cubicBezTo>
                  <a:pt x="3434" y="10050"/>
                  <a:pt x="3781" y="10334"/>
                  <a:pt x="4222" y="10334"/>
                </a:cubicBezTo>
                <a:lnTo>
                  <a:pt x="6143" y="10334"/>
                </a:lnTo>
                <a:lnTo>
                  <a:pt x="6143" y="10680"/>
                </a:lnTo>
                <a:lnTo>
                  <a:pt x="6175" y="10680"/>
                </a:lnTo>
                <a:cubicBezTo>
                  <a:pt x="6175" y="10869"/>
                  <a:pt x="6017" y="11027"/>
                  <a:pt x="5828" y="11027"/>
                </a:cubicBezTo>
                <a:lnTo>
                  <a:pt x="1040" y="11027"/>
                </a:lnTo>
                <a:cubicBezTo>
                  <a:pt x="819" y="11027"/>
                  <a:pt x="662" y="10869"/>
                  <a:pt x="662" y="10680"/>
                </a:cubicBezTo>
                <a:lnTo>
                  <a:pt x="662" y="9672"/>
                </a:lnTo>
                <a:close/>
                <a:moveTo>
                  <a:pt x="1040" y="0"/>
                </a:moveTo>
                <a:cubicBezTo>
                  <a:pt x="473" y="0"/>
                  <a:pt x="0" y="473"/>
                  <a:pt x="0" y="1040"/>
                </a:cubicBezTo>
                <a:lnTo>
                  <a:pt x="0" y="10649"/>
                </a:lnTo>
                <a:cubicBezTo>
                  <a:pt x="0" y="11184"/>
                  <a:pt x="473" y="11657"/>
                  <a:pt x="1040" y="11657"/>
                </a:cubicBezTo>
                <a:lnTo>
                  <a:pt x="5828" y="11657"/>
                </a:lnTo>
                <a:cubicBezTo>
                  <a:pt x="6396" y="11657"/>
                  <a:pt x="6868" y="11184"/>
                  <a:pt x="6868" y="10649"/>
                </a:cubicBezTo>
                <a:lnTo>
                  <a:pt x="6868" y="10334"/>
                </a:lnTo>
                <a:lnTo>
                  <a:pt x="7467" y="10334"/>
                </a:lnTo>
                <a:lnTo>
                  <a:pt x="7876" y="10775"/>
                </a:lnTo>
                <a:cubicBezTo>
                  <a:pt x="8081" y="10964"/>
                  <a:pt x="8349" y="11058"/>
                  <a:pt x="8613" y="11058"/>
                </a:cubicBezTo>
                <a:cubicBezTo>
                  <a:pt x="8877" y="11058"/>
                  <a:pt x="9136" y="10964"/>
                  <a:pt x="9325" y="10775"/>
                </a:cubicBezTo>
                <a:lnTo>
                  <a:pt x="11279" y="8821"/>
                </a:lnTo>
                <a:cubicBezTo>
                  <a:pt x="11688" y="8443"/>
                  <a:pt x="11688" y="7782"/>
                  <a:pt x="11310" y="7372"/>
                </a:cubicBezTo>
                <a:lnTo>
                  <a:pt x="10869" y="6931"/>
                </a:lnTo>
                <a:cubicBezTo>
                  <a:pt x="10554" y="6080"/>
                  <a:pt x="10082" y="5261"/>
                  <a:pt x="9420" y="4505"/>
                </a:cubicBezTo>
                <a:lnTo>
                  <a:pt x="8380" y="3466"/>
                </a:lnTo>
                <a:cubicBezTo>
                  <a:pt x="8191" y="3277"/>
                  <a:pt x="7931" y="3182"/>
                  <a:pt x="7668" y="3182"/>
                </a:cubicBezTo>
                <a:cubicBezTo>
                  <a:pt x="7404" y="3182"/>
                  <a:pt x="7136" y="3277"/>
                  <a:pt x="6931" y="3466"/>
                </a:cubicBezTo>
                <a:lnTo>
                  <a:pt x="6868" y="3560"/>
                </a:lnTo>
                <a:lnTo>
                  <a:pt x="6868" y="1040"/>
                </a:lnTo>
                <a:cubicBezTo>
                  <a:pt x="6868" y="473"/>
                  <a:pt x="6396" y="0"/>
                  <a:pt x="582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4" name="Google Shape;9580;p70">
            <a:extLst>
              <a:ext uri="{FF2B5EF4-FFF2-40B4-BE49-F238E27FC236}">
                <a16:creationId xmlns:a16="http://schemas.microsoft.com/office/drawing/2014/main" id="{693665E1-3362-82B0-1E6B-83037AF3D058}"/>
              </a:ext>
            </a:extLst>
          </p:cNvPr>
          <p:cNvGrpSpPr/>
          <p:nvPr/>
        </p:nvGrpSpPr>
        <p:grpSpPr>
          <a:xfrm>
            <a:off x="5058252" y="1899862"/>
            <a:ext cx="366269" cy="366269"/>
            <a:chOff x="-61783350" y="2297100"/>
            <a:chExt cx="316650" cy="316650"/>
          </a:xfrm>
          <a:solidFill>
            <a:schemeClr val="accent2"/>
          </a:solidFill>
        </p:grpSpPr>
        <p:sp>
          <p:nvSpPr>
            <p:cNvPr id="395" name="Google Shape;9581;p70">
              <a:extLst>
                <a:ext uri="{FF2B5EF4-FFF2-40B4-BE49-F238E27FC236}">
                  <a16:creationId xmlns:a16="http://schemas.microsoft.com/office/drawing/2014/main" id="{1A2EFDD4-4173-30DC-B696-7188DBA87B22}"/>
                </a:ext>
              </a:extLst>
            </p:cNvPr>
            <p:cNvSpPr/>
            <p:nvPr/>
          </p:nvSpPr>
          <p:spPr>
            <a:xfrm>
              <a:off x="-61783350" y="2297100"/>
              <a:ext cx="316650" cy="316650"/>
            </a:xfrm>
            <a:custGeom>
              <a:avLst/>
              <a:gdLst/>
              <a:ahLst/>
              <a:cxnLst/>
              <a:rect l="l" t="t" r="r" b="b"/>
              <a:pathLst>
                <a:path w="12666" h="12666" extrusionOk="0">
                  <a:moveTo>
                    <a:pt x="379" y="0"/>
                  </a:moveTo>
                  <a:cubicBezTo>
                    <a:pt x="158" y="0"/>
                    <a:pt x="1" y="189"/>
                    <a:pt x="1" y="441"/>
                  </a:cubicBezTo>
                  <a:lnTo>
                    <a:pt x="1" y="12287"/>
                  </a:lnTo>
                  <a:cubicBezTo>
                    <a:pt x="1" y="12508"/>
                    <a:pt x="190" y="12665"/>
                    <a:pt x="379" y="12665"/>
                  </a:cubicBezTo>
                  <a:lnTo>
                    <a:pt x="12256" y="12665"/>
                  </a:lnTo>
                  <a:cubicBezTo>
                    <a:pt x="12477" y="12665"/>
                    <a:pt x="12666" y="12476"/>
                    <a:pt x="12666" y="12287"/>
                  </a:cubicBezTo>
                  <a:cubicBezTo>
                    <a:pt x="12634" y="12098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41"/>
                  </a:lnTo>
                  <a:cubicBezTo>
                    <a:pt x="820" y="189"/>
                    <a:pt x="631" y="0"/>
                    <a:pt x="3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9582;p70">
              <a:extLst>
                <a:ext uri="{FF2B5EF4-FFF2-40B4-BE49-F238E27FC236}">
                  <a16:creationId xmlns:a16="http://schemas.microsoft.com/office/drawing/2014/main" id="{C391B161-EB6D-89DD-D72D-C0B86FB02FAB}"/>
                </a:ext>
              </a:extLst>
            </p:cNvPr>
            <p:cNvSpPr/>
            <p:nvPr/>
          </p:nvSpPr>
          <p:spPr>
            <a:xfrm>
              <a:off x="-61742375" y="2387675"/>
              <a:ext cx="275675" cy="151250"/>
            </a:xfrm>
            <a:custGeom>
              <a:avLst/>
              <a:gdLst/>
              <a:ahLst/>
              <a:cxnLst/>
              <a:rect l="l" t="t" r="r" b="b"/>
              <a:pathLst>
                <a:path w="11027" h="6050" extrusionOk="0">
                  <a:moveTo>
                    <a:pt x="9767" y="788"/>
                  </a:moveTo>
                  <a:cubicBezTo>
                    <a:pt x="10019" y="788"/>
                    <a:pt x="10208" y="977"/>
                    <a:pt x="10208" y="1229"/>
                  </a:cubicBezTo>
                  <a:cubicBezTo>
                    <a:pt x="10176" y="1450"/>
                    <a:pt x="10019" y="1639"/>
                    <a:pt x="9767" y="1639"/>
                  </a:cubicBezTo>
                  <a:cubicBezTo>
                    <a:pt x="9546" y="1639"/>
                    <a:pt x="9389" y="1450"/>
                    <a:pt x="9389" y="1229"/>
                  </a:cubicBezTo>
                  <a:cubicBezTo>
                    <a:pt x="9389" y="977"/>
                    <a:pt x="9578" y="788"/>
                    <a:pt x="9767" y="788"/>
                  </a:cubicBezTo>
                  <a:close/>
                  <a:moveTo>
                    <a:pt x="4001" y="1607"/>
                  </a:moveTo>
                  <a:cubicBezTo>
                    <a:pt x="4222" y="1607"/>
                    <a:pt x="4379" y="1796"/>
                    <a:pt x="4379" y="2048"/>
                  </a:cubicBezTo>
                  <a:cubicBezTo>
                    <a:pt x="4379" y="2269"/>
                    <a:pt x="4222" y="2489"/>
                    <a:pt x="4001" y="2489"/>
                  </a:cubicBezTo>
                  <a:cubicBezTo>
                    <a:pt x="3749" y="2489"/>
                    <a:pt x="3560" y="2269"/>
                    <a:pt x="3560" y="2048"/>
                  </a:cubicBezTo>
                  <a:cubicBezTo>
                    <a:pt x="3560" y="1796"/>
                    <a:pt x="3749" y="1607"/>
                    <a:pt x="4001" y="1607"/>
                  </a:cubicBezTo>
                  <a:close/>
                  <a:moveTo>
                    <a:pt x="6459" y="4128"/>
                  </a:moveTo>
                  <a:cubicBezTo>
                    <a:pt x="6679" y="4128"/>
                    <a:pt x="6900" y="4317"/>
                    <a:pt x="6900" y="4569"/>
                  </a:cubicBezTo>
                  <a:cubicBezTo>
                    <a:pt x="6868" y="4758"/>
                    <a:pt x="6711" y="4947"/>
                    <a:pt x="6459" y="4947"/>
                  </a:cubicBezTo>
                  <a:cubicBezTo>
                    <a:pt x="6238" y="4947"/>
                    <a:pt x="6081" y="4758"/>
                    <a:pt x="6081" y="4569"/>
                  </a:cubicBezTo>
                  <a:cubicBezTo>
                    <a:pt x="6081" y="4317"/>
                    <a:pt x="6270" y="4128"/>
                    <a:pt x="6459" y="4128"/>
                  </a:cubicBezTo>
                  <a:close/>
                  <a:moveTo>
                    <a:pt x="1229" y="4380"/>
                  </a:moveTo>
                  <a:cubicBezTo>
                    <a:pt x="1481" y="4380"/>
                    <a:pt x="1638" y="4569"/>
                    <a:pt x="1638" y="4789"/>
                  </a:cubicBezTo>
                  <a:cubicBezTo>
                    <a:pt x="1638" y="5041"/>
                    <a:pt x="1481" y="5230"/>
                    <a:pt x="1229" y="5230"/>
                  </a:cubicBezTo>
                  <a:cubicBezTo>
                    <a:pt x="1008" y="5230"/>
                    <a:pt x="788" y="5041"/>
                    <a:pt x="788" y="4789"/>
                  </a:cubicBezTo>
                  <a:cubicBezTo>
                    <a:pt x="788" y="4569"/>
                    <a:pt x="1008" y="4380"/>
                    <a:pt x="1229" y="4380"/>
                  </a:cubicBezTo>
                  <a:close/>
                  <a:moveTo>
                    <a:pt x="9767" y="0"/>
                  </a:moveTo>
                  <a:cubicBezTo>
                    <a:pt x="9105" y="0"/>
                    <a:pt x="8570" y="536"/>
                    <a:pt x="8570" y="1229"/>
                  </a:cubicBezTo>
                  <a:cubicBezTo>
                    <a:pt x="8570" y="1418"/>
                    <a:pt x="8601" y="1576"/>
                    <a:pt x="8664" y="1765"/>
                  </a:cubicBezTo>
                  <a:lnTo>
                    <a:pt x="7026" y="3434"/>
                  </a:lnTo>
                  <a:cubicBezTo>
                    <a:pt x="6868" y="3340"/>
                    <a:pt x="6679" y="3308"/>
                    <a:pt x="6459" y="3308"/>
                  </a:cubicBezTo>
                  <a:cubicBezTo>
                    <a:pt x="6270" y="3308"/>
                    <a:pt x="6112" y="3340"/>
                    <a:pt x="5923" y="3434"/>
                  </a:cubicBezTo>
                  <a:lnTo>
                    <a:pt x="5104" y="2584"/>
                  </a:lnTo>
                  <a:cubicBezTo>
                    <a:pt x="5167" y="2426"/>
                    <a:pt x="5199" y="2237"/>
                    <a:pt x="5199" y="2048"/>
                  </a:cubicBezTo>
                  <a:cubicBezTo>
                    <a:pt x="5199" y="1387"/>
                    <a:pt x="4663" y="788"/>
                    <a:pt x="4001" y="788"/>
                  </a:cubicBezTo>
                  <a:cubicBezTo>
                    <a:pt x="3308" y="788"/>
                    <a:pt x="2773" y="1324"/>
                    <a:pt x="2773" y="2048"/>
                  </a:cubicBezTo>
                  <a:cubicBezTo>
                    <a:pt x="2773" y="2237"/>
                    <a:pt x="2804" y="2395"/>
                    <a:pt x="2899" y="2584"/>
                  </a:cubicBezTo>
                  <a:lnTo>
                    <a:pt x="1796" y="3686"/>
                  </a:lnTo>
                  <a:cubicBezTo>
                    <a:pt x="1638" y="3623"/>
                    <a:pt x="1418" y="3592"/>
                    <a:pt x="1229" y="3592"/>
                  </a:cubicBezTo>
                  <a:cubicBezTo>
                    <a:pt x="567" y="3592"/>
                    <a:pt x="0" y="4128"/>
                    <a:pt x="0" y="4852"/>
                  </a:cubicBezTo>
                  <a:cubicBezTo>
                    <a:pt x="0" y="5514"/>
                    <a:pt x="567" y="6049"/>
                    <a:pt x="1229" y="6049"/>
                  </a:cubicBezTo>
                  <a:cubicBezTo>
                    <a:pt x="1890" y="6049"/>
                    <a:pt x="2458" y="5514"/>
                    <a:pt x="2458" y="4852"/>
                  </a:cubicBezTo>
                  <a:cubicBezTo>
                    <a:pt x="2458" y="4632"/>
                    <a:pt x="2426" y="4474"/>
                    <a:pt x="2332" y="4285"/>
                  </a:cubicBezTo>
                  <a:lnTo>
                    <a:pt x="3434" y="3182"/>
                  </a:lnTo>
                  <a:cubicBezTo>
                    <a:pt x="3592" y="3245"/>
                    <a:pt x="3781" y="3308"/>
                    <a:pt x="4001" y="3308"/>
                  </a:cubicBezTo>
                  <a:cubicBezTo>
                    <a:pt x="4190" y="3308"/>
                    <a:pt x="4348" y="3277"/>
                    <a:pt x="4537" y="3182"/>
                  </a:cubicBezTo>
                  <a:lnTo>
                    <a:pt x="5356" y="4001"/>
                  </a:lnTo>
                  <a:cubicBezTo>
                    <a:pt x="5293" y="4159"/>
                    <a:pt x="5262" y="4348"/>
                    <a:pt x="5262" y="4569"/>
                  </a:cubicBezTo>
                  <a:cubicBezTo>
                    <a:pt x="5262" y="5230"/>
                    <a:pt x="5797" y="5766"/>
                    <a:pt x="6459" y="5766"/>
                  </a:cubicBezTo>
                  <a:cubicBezTo>
                    <a:pt x="7152" y="5766"/>
                    <a:pt x="7687" y="5230"/>
                    <a:pt x="7687" y="4569"/>
                  </a:cubicBezTo>
                  <a:cubicBezTo>
                    <a:pt x="7687" y="4348"/>
                    <a:pt x="7656" y="4191"/>
                    <a:pt x="7561" y="4001"/>
                  </a:cubicBezTo>
                  <a:lnTo>
                    <a:pt x="9231" y="2363"/>
                  </a:lnTo>
                  <a:cubicBezTo>
                    <a:pt x="9389" y="2426"/>
                    <a:pt x="9578" y="2489"/>
                    <a:pt x="9767" y="2489"/>
                  </a:cubicBezTo>
                  <a:cubicBezTo>
                    <a:pt x="10460" y="2489"/>
                    <a:pt x="11027" y="1922"/>
                    <a:pt x="11027" y="1229"/>
                  </a:cubicBezTo>
                  <a:cubicBezTo>
                    <a:pt x="10995" y="536"/>
                    <a:pt x="10460" y="0"/>
                    <a:pt x="97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" name="Google Shape;10727;p74">
            <a:extLst>
              <a:ext uri="{FF2B5EF4-FFF2-40B4-BE49-F238E27FC236}">
                <a16:creationId xmlns:a16="http://schemas.microsoft.com/office/drawing/2014/main" id="{A0D3382D-6597-43C8-130D-FDEEFAFF73C3}"/>
              </a:ext>
            </a:extLst>
          </p:cNvPr>
          <p:cNvGrpSpPr/>
          <p:nvPr/>
        </p:nvGrpSpPr>
        <p:grpSpPr>
          <a:xfrm>
            <a:off x="1460030" y="3133351"/>
            <a:ext cx="426462" cy="420796"/>
            <a:chOff x="-6713450" y="2397900"/>
            <a:chExt cx="295375" cy="291450"/>
          </a:xfrm>
          <a:solidFill>
            <a:schemeClr val="accent2"/>
          </a:solidFill>
        </p:grpSpPr>
        <p:sp>
          <p:nvSpPr>
            <p:cNvPr id="398" name="Google Shape;10728;p74">
              <a:extLst>
                <a:ext uri="{FF2B5EF4-FFF2-40B4-BE49-F238E27FC236}">
                  <a16:creationId xmlns:a16="http://schemas.microsoft.com/office/drawing/2014/main" id="{420C4329-1FEE-1066-B60E-43FC23FEF22D}"/>
                </a:ext>
              </a:extLst>
            </p:cNvPr>
            <p:cNvSpPr/>
            <p:nvPr/>
          </p:nvSpPr>
          <p:spPr>
            <a:xfrm>
              <a:off x="-6628400" y="2465650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2427" y="693"/>
                  </a:lnTo>
                  <a:cubicBezTo>
                    <a:pt x="2616" y="693"/>
                    <a:pt x="2773" y="536"/>
                    <a:pt x="2773" y="347"/>
                  </a:cubicBezTo>
                  <a:cubicBezTo>
                    <a:pt x="2773" y="158"/>
                    <a:pt x="2616" y="0"/>
                    <a:pt x="24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10729;p74">
              <a:extLst>
                <a:ext uri="{FF2B5EF4-FFF2-40B4-BE49-F238E27FC236}">
                  <a16:creationId xmlns:a16="http://schemas.microsoft.com/office/drawing/2014/main" id="{F23A54BC-BB2A-6D2B-680B-4130825343CF}"/>
                </a:ext>
              </a:extLst>
            </p:cNvPr>
            <p:cNvSpPr/>
            <p:nvPr/>
          </p:nvSpPr>
          <p:spPr>
            <a:xfrm>
              <a:off x="-6713450" y="2397900"/>
              <a:ext cx="295375" cy="291450"/>
            </a:xfrm>
            <a:custGeom>
              <a:avLst/>
              <a:gdLst/>
              <a:ahLst/>
              <a:cxnLst/>
              <a:rect l="l" t="t" r="r" b="b"/>
              <a:pathLst>
                <a:path w="11815" h="11658" extrusionOk="0">
                  <a:moveTo>
                    <a:pt x="2048" y="1167"/>
                  </a:moveTo>
                  <a:lnTo>
                    <a:pt x="2048" y="2017"/>
                  </a:lnTo>
                  <a:lnTo>
                    <a:pt x="1166" y="2017"/>
                  </a:lnTo>
                  <a:lnTo>
                    <a:pt x="2048" y="1167"/>
                  </a:lnTo>
                  <a:close/>
                  <a:moveTo>
                    <a:pt x="10330" y="2773"/>
                  </a:moveTo>
                  <a:cubicBezTo>
                    <a:pt x="10507" y="2773"/>
                    <a:pt x="10680" y="2836"/>
                    <a:pt x="10806" y="2962"/>
                  </a:cubicBezTo>
                  <a:cubicBezTo>
                    <a:pt x="11058" y="3246"/>
                    <a:pt x="11058" y="3687"/>
                    <a:pt x="10775" y="3908"/>
                  </a:cubicBezTo>
                  <a:lnTo>
                    <a:pt x="10176" y="4506"/>
                  </a:lnTo>
                  <a:lnTo>
                    <a:pt x="9231" y="3561"/>
                  </a:lnTo>
                  <a:lnTo>
                    <a:pt x="9830" y="2962"/>
                  </a:lnTo>
                  <a:cubicBezTo>
                    <a:pt x="9972" y="2836"/>
                    <a:pt x="10153" y="2773"/>
                    <a:pt x="10330" y="2773"/>
                  </a:cubicBezTo>
                  <a:close/>
                  <a:moveTo>
                    <a:pt x="8727" y="4034"/>
                  </a:moveTo>
                  <a:lnTo>
                    <a:pt x="9672" y="4979"/>
                  </a:lnTo>
                  <a:cubicBezTo>
                    <a:pt x="8538" y="6207"/>
                    <a:pt x="7026" y="7688"/>
                    <a:pt x="5892" y="8854"/>
                  </a:cubicBezTo>
                  <a:lnTo>
                    <a:pt x="4915" y="7846"/>
                  </a:lnTo>
                  <a:lnTo>
                    <a:pt x="8727" y="4034"/>
                  </a:lnTo>
                  <a:close/>
                  <a:moveTo>
                    <a:pt x="4600" y="8539"/>
                  </a:moveTo>
                  <a:lnTo>
                    <a:pt x="5230" y="9169"/>
                  </a:lnTo>
                  <a:lnTo>
                    <a:pt x="4285" y="9421"/>
                  </a:lnTo>
                  <a:cubicBezTo>
                    <a:pt x="4348" y="9232"/>
                    <a:pt x="4505" y="8728"/>
                    <a:pt x="4600" y="8539"/>
                  </a:cubicBezTo>
                  <a:close/>
                  <a:moveTo>
                    <a:pt x="7908" y="694"/>
                  </a:moveTo>
                  <a:cubicBezTo>
                    <a:pt x="8097" y="694"/>
                    <a:pt x="8255" y="852"/>
                    <a:pt x="8255" y="1041"/>
                  </a:cubicBezTo>
                  <a:lnTo>
                    <a:pt x="8255" y="3592"/>
                  </a:lnTo>
                  <a:lnTo>
                    <a:pt x="7467" y="4380"/>
                  </a:lnTo>
                  <a:cubicBezTo>
                    <a:pt x="7435" y="4286"/>
                    <a:pt x="7309" y="4160"/>
                    <a:pt x="7152" y="4160"/>
                  </a:cubicBezTo>
                  <a:lnTo>
                    <a:pt x="1733" y="4160"/>
                  </a:lnTo>
                  <a:cubicBezTo>
                    <a:pt x="1512" y="4160"/>
                    <a:pt x="1386" y="4317"/>
                    <a:pt x="1386" y="4506"/>
                  </a:cubicBezTo>
                  <a:cubicBezTo>
                    <a:pt x="1386" y="4695"/>
                    <a:pt x="1512" y="4853"/>
                    <a:pt x="1733" y="4853"/>
                  </a:cubicBezTo>
                  <a:lnTo>
                    <a:pt x="6994" y="4853"/>
                  </a:lnTo>
                  <a:lnTo>
                    <a:pt x="6333" y="5546"/>
                  </a:lnTo>
                  <a:lnTo>
                    <a:pt x="1733" y="5546"/>
                  </a:lnTo>
                  <a:cubicBezTo>
                    <a:pt x="1512" y="5546"/>
                    <a:pt x="1355" y="5703"/>
                    <a:pt x="1355" y="5892"/>
                  </a:cubicBezTo>
                  <a:cubicBezTo>
                    <a:pt x="1355" y="6081"/>
                    <a:pt x="1512" y="6239"/>
                    <a:pt x="1733" y="6239"/>
                  </a:cubicBezTo>
                  <a:lnTo>
                    <a:pt x="5608" y="6239"/>
                  </a:lnTo>
                  <a:lnTo>
                    <a:pt x="4947" y="6901"/>
                  </a:lnTo>
                  <a:lnTo>
                    <a:pt x="1733" y="6901"/>
                  </a:lnTo>
                  <a:cubicBezTo>
                    <a:pt x="1512" y="6901"/>
                    <a:pt x="1355" y="7058"/>
                    <a:pt x="1355" y="7279"/>
                  </a:cubicBezTo>
                  <a:cubicBezTo>
                    <a:pt x="1355" y="7468"/>
                    <a:pt x="1512" y="7625"/>
                    <a:pt x="1733" y="7625"/>
                  </a:cubicBezTo>
                  <a:lnTo>
                    <a:pt x="4285" y="7625"/>
                  </a:lnTo>
                  <a:cubicBezTo>
                    <a:pt x="4190" y="7688"/>
                    <a:pt x="4159" y="7751"/>
                    <a:pt x="4127" y="7814"/>
                  </a:cubicBezTo>
                  <a:lnTo>
                    <a:pt x="3970" y="8287"/>
                  </a:lnTo>
                  <a:lnTo>
                    <a:pt x="1733" y="8287"/>
                  </a:lnTo>
                  <a:cubicBezTo>
                    <a:pt x="1512" y="8287"/>
                    <a:pt x="1355" y="8444"/>
                    <a:pt x="1355" y="8633"/>
                  </a:cubicBezTo>
                  <a:cubicBezTo>
                    <a:pt x="1355" y="8854"/>
                    <a:pt x="1512" y="9011"/>
                    <a:pt x="1733" y="9011"/>
                  </a:cubicBezTo>
                  <a:lnTo>
                    <a:pt x="3718" y="9011"/>
                  </a:lnTo>
                  <a:lnTo>
                    <a:pt x="3466" y="9893"/>
                  </a:lnTo>
                  <a:cubicBezTo>
                    <a:pt x="3385" y="10136"/>
                    <a:pt x="3557" y="10355"/>
                    <a:pt x="3766" y="10355"/>
                  </a:cubicBezTo>
                  <a:cubicBezTo>
                    <a:pt x="3802" y="10355"/>
                    <a:pt x="3839" y="10348"/>
                    <a:pt x="3875" y="10335"/>
                  </a:cubicBezTo>
                  <a:lnTo>
                    <a:pt x="6018" y="9704"/>
                  </a:lnTo>
                  <a:cubicBezTo>
                    <a:pt x="6049" y="9704"/>
                    <a:pt x="6144" y="9673"/>
                    <a:pt x="6175" y="9641"/>
                  </a:cubicBezTo>
                  <a:lnTo>
                    <a:pt x="8286" y="7499"/>
                  </a:lnTo>
                  <a:lnTo>
                    <a:pt x="8286" y="10681"/>
                  </a:lnTo>
                  <a:cubicBezTo>
                    <a:pt x="8255" y="10839"/>
                    <a:pt x="8097" y="10996"/>
                    <a:pt x="7908" y="10996"/>
                  </a:cubicBezTo>
                  <a:lnTo>
                    <a:pt x="1040" y="10996"/>
                  </a:lnTo>
                  <a:cubicBezTo>
                    <a:pt x="851" y="10996"/>
                    <a:pt x="693" y="10839"/>
                    <a:pt x="693" y="10650"/>
                  </a:cubicBezTo>
                  <a:lnTo>
                    <a:pt x="693" y="2742"/>
                  </a:lnTo>
                  <a:lnTo>
                    <a:pt x="2395" y="2742"/>
                  </a:lnTo>
                  <a:cubicBezTo>
                    <a:pt x="2584" y="2742"/>
                    <a:pt x="2741" y="2584"/>
                    <a:pt x="2741" y="2395"/>
                  </a:cubicBezTo>
                  <a:lnTo>
                    <a:pt x="2741" y="694"/>
                  </a:lnTo>
                  <a:close/>
                  <a:moveTo>
                    <a:pt x="2363" y="1"/>
                  </a:moveTo>
                  <a:cubicBezTo>
                    <a:pt x="2237" y="1"/>
                    <a:pt x="2143" y="64"/>
                    <a:pt x="2111" y="127"/>
                  </a:cubicBezTo>
                  <a:lnTo>
                    <a:pt x="158" y="2112"/>
                  </a:lnTo>
                  <a:cubicBezTo>
                    <a:pt x="63" y="2175"/>
                    <a:pt x="0" y="2269"/>
                    <a:pt x="0" y="2364"/>
                  </a:cubicBezTo>
                  <a:lnTo>
                    <a:pt x="0" y="10650"/>
                  </a:lnTo>
                  <a:cubicBezTo>
                    <a:pt x="0" y="11217"/>
                    <a:pt x="473" y="11658"/>
                    <a:pt x="1008" y="11658"/>
                  </a:cubicBezTo>
                  <a:lnTo>
                    <a:pt x="7908" y="11658"/>
                  </a:lnTo>
                  <a:cubicBezTo>
                    <a:pt x="8444" y="11658"/>
                    <a:pt x="8916" y="11217"/>
                    <a:pt x="8916" y="10650"/>
                  </a:cubicBezTo>
                  <a:lnTo>
                    <a:pt x="8916" y="6774"/>
                  </a:lnTo>
                  <a:lnTo>
                    <a:pt x="11279" y="4412"/>
                  </a:lnTo>
                  <a:cubicBezTo>
                    <a:pt x="11815" y="3876"/>
                    <a:pt x="11815" y="3025"/>
                    <a:pt x="11279" y="2490"/>
                  </a:cubicBezTo>
                  <a:cubicBezTo>
                    <a:pt x="11011" y="2222"/>
                    <a:pt x="10657" y="2088"/>
                    <a:pt x="10306" y="2088"/>
                  </a:cubicBezTo>
                  <a:cubicBezTo>
                    <a:pt x="9956" y="2088"/>
                    <a:pt x="9609" y="2222"/>
                    <a:pt x="9357" y="2490"/>
                  </a:cubicBezTo>
                  <a:lnTo>
                    <a:pt x="8916" y="2931"/>
                  </a:lnTo>
                  <a:lnTo>
                    <a:pt x="8916" y="1041"/>
                  </a:ln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" name="Google Shape;10765;p74">
            <a:extLst>
              <a:ext uri="{FF2B5EF4-FFF2-40B4-BE49-F238E27FC236}">
                <a16:creationId xmlns:a16="http://schemas.microsoft.com/office/drawing/2014/main" id="{B26824C6-6C35-A7B1-8C89-2DF3DBD7A70B}"/>
              </a:ext>
            </a:extLst>
          </p:cNvPr>
          <p:cNvGrpSpPr/>
          <p:nvPr/>
        </p:nvGrpSpPr>
        <p:grpSpPr>
          <a:xfrm>
            <a:off x="5019837" y="3210101"/>
            <a:ext cx="424188" cy="424188"/>
            <a:chOff x="-4573475" y="2045850"/>
            <a:chExt cx="293800" cy="293800"/>
          </a:xfrm>
          <a:solidFill>
            <a:schemeClr val="accent2"/>
          </a:solidFill>
        </p:grpSpPr>
        <p:sp>
          <p:nvSpPr>
            <p:cNvPr id="401" name="Google Shape;10766;p74">
              <a:extLst>
                <a:ext uri="{FF2B5EF4-FFF2-40B4-BE49-F238E27FC236}">
                  <a16:creationId xmlns:a16="http://schemas.microsoft.com/office/drawing/2014/main" id="{5FF34EAF-480F-742B-1F03-162320E883AC}"/>
                </a:ext>
              </a:extLst>
            </p:cNvPr>
            <p:cNvSpPr/>
            <p:nvPr/>
          </p:nvSpPr>
          <p:spPr>
            <a:xfrm>
              <a:off x="-4573475" y="2045850"/>
              <a:ext cx="293800" cy="293800"/>
            </a:xfrm>
            <a:custGeom>
              <a:avLst/>
              <a:gdLst/>
              <a:ahLst/>
              <a:cxnLst/>
              <a:rect l="l" t="t" r="r" b="b"/>
              <a:pathLst>
                <a:path w="11752" h="11752" extrusionOk="0">
                  <a:moveTo>
                    <a:pt x="6333" y="756"/>
                  </a:moveTo>
                  <a:lnTo>
                    <a:pt x="6459" y="1292"/>
                  </a:lnTo>
                  <a:cubicBezTo>
                    <a:pt x="6490" y="1418"/>
                    <a:pt x="6585" y="1544"/>
                    <a:pt x="6742" y="1576"/>
                  </a:cubicBezTo>
                  <a:cubicBezTo>
                    <a:pt x="7372" y="1702"/>
                    <a:pt x="7908" y="1922"/>
                    <a:pt x="8444" y="2300"/>
                  </a:cubicBezTo>
                  <a:cubicBezTo>
                    <a:pt x="8491" y="2332"/>
                    <a:pt x="8546" y="2347"/>
                    <a:pt x="8605" y="2347"/>
                  </a:cubicBezTo>
                  <a:cubicBezTo>
                    <a:pt x="8664" y="2347"/>
                    <a:pt x="8727" y="2332"/>
                    <a:pt x="8790" y="2300"/>
                  </a:cubicBezTo>
                  <a:lnTo>
                    <a:pt x="9231" y="2017"/>
                  </a:lnTo>
                  <a:lnTo>
                    <a:pt x="9798" y="2584"/>
                  </a:lnTo>
                  <a:lnTo>
                    <a:pt x="9546" y="3025"/>
                  </a:lnTo>
                  <a:cubicBezTo>
                    <a:pt x="9452" y="3151"/>
                    <a:pt x="9452" y="3308"/>
                    <a:pt x="9546" y="3371"/>
                  </a:cubicBezTo>
                  <a:cubicBezTo>
                    <a:pt x="9893" y="3907"/>
                    <a:pt x="10113" y="4505"/>
                    <a:pt x="10239" y="5073"/>
                  </a:cubicBezTo>
                  <a:cubicBezTo>
                    <a:pt x="10271" y="5199"/>
                    <a:pt x="10365" y="5325"/>
                    <a:pt x="10523" y="5356"/>
                  </a:cubicBezTo>
                  <a:lnTo>
                    <a:pt x="11058" y="5482"/>
                  </a:lnTo>
                  <a:lnTo>
                    <a:pt x="11058" y="6301"/>
                  </a:lnTo>
                  <a:lnTo>
                    <a:pt x="10523" y="6427"/>
                  </a:lnTo>
                  <a:cubicBezTo>
                    <a:pt x="10397" y="6459"/>
                    <a:pt x="10271" y="6553"/>
                    <a:pt x="10239" y="6711"/>
                  </a:cubicBezTo>
                  <a:cubicBezTo>
                    <a:pt x="10113" y="7309"/>
                    <a:pt x="9893" y="7877"/>
                    <a:pt x="9546" y="8381"/>
                  </a:cubicBezTo>
                  <a:cubicBezTo>
                    <a:pt x="9452" y="8507"/>
                    <a:pt x="9452" y="8633"/>
                    <a:pt x="9546" y="8759"/>
                  </a:cubicBezTo>
                  <a:lnTo>
                    <a:pt x="9798" y="9168"/>
                  </a:lnTo>
                  <a:lnTo>
                    <a:pt x="9231" y="9767"/>
                  </a:lnTo>
                  <a:lnTo>
                    <a:pt x="8790" y="9483"/>
                  </a:lnTo>
                  <a:cubicBezTo>
                    <a:pt x="8727" y="9452"/>
                    <a:pt x="8656" y="9436"/>
                    <a:pt x="8593" y="9436"/>
                  </a:cubicBezTo>
                  <a:cubicBezTo>
                    <a:pt x="8530" y="9436"/>
                    <a:pt x="8475" y="9452"/>
                    <a:pt x="8444" y="9483"/>
                  </a:cubicBezTo>
                  <a:cubicBezTo>
                    <a:pt x="7908" y="9861"/>
                    <a:pt x="7341" y="10082"/>
                    <a:pt x="6742" y="10208"/>
                  </a:cubicBezTo>
                  <a:cubicBezTo>
                    <a:pt x="6616" y="10239"/>
                    <a:pt x="6490" y="10334"/>
                    <a:pt x="6459" y="10428"/>
                  </a:cubicBezTo>
                  <a:lnTo>
                    <a:pt x="6333" y="10964"/>
                  </a:lnTo>
                  <a:lnTo>
                    <a:pt x="5514" y="10964"/>
                  </a:lnTo>
                  <a:lnTo>
                    <a:pt x="5388" y="10428"/>
                  </a:lnTo>
                  <a:cubicBezTo>
                    <a:pt x="5356" y="10334"/>
                    <a:pt x="5230" y="10208"/>
                    <a:pt x="5136" y="10208"/>
                  </a:cubicBezTo>
                  <a:cubicBezTo>
                    <a:pt x="4505" y="10082"/>
                    <a:pt x="3938" y="9861"/>
                    <a:pt x="3434" y="9483"/>
                  </a:cubicBezTo>
                  <a:cubicBezTo>
                    <a:pt x="3371" y="9452"/>
                    <a:pt x="3308" y="9436"/>
                    <a:pt x="3249" y="9436"/>
                  </a:cubicBezTo>
                  <a:cubicBezTo>
                    <a:pt x="3190" y="9436"/>
                    <a:pt x="3135" y="9452"/>
                    <a:pt x="3088" y="9483"/>
                  </a:cubicBezTo>
                  <a:lnTo>
                    <a:pt x="2647" y="9767"/>
                  </a:lnTo>
                  <a:lnTo>
                    <a:pt x="2048" y="9168"/>
                  </a:lnTo>
                  <a:lnTo>
                    <a:pt x="2332" y="8759"/>
                  </a:lnTo>
                  <a:cubicBezTo>
                    <a:pt x="2395" y="8633"/>
                    <a:pt x="2395" y="8475"/>
                    <a:pt x="2332" y="8381"/>
                  </a:cubicBezTo>
                  <a:cubicBezTo>
                    <a:pt x="1985" y="7877"/>
                    <a:pt x="1733" y="7278"/>
                    <a:pt x="1607" y="6711"/>
                  </a:cubicBezTo>
                  <a:cubicBezTo>
                    <a:pt x="1575" y="6585"/>
                    <a:pt x="1512" y="6459"/>
                    <a:pt x="1386" y="6427"/>
                  </a:cubicBezTo>
                  <a:lnTo>
                    <a:pt x="882" y="6301"/>
                  </a:lnTo>
                  <a:lnTo>
                    <a:pt x="882" y="5482"/>
                  </a:lnTo>
                  <a:lnTo>
                    <a:pt x="1386" y="5356"/>
                  </a:lnTo>
                  <a:cubicBezTo>
                    <a:pt x="1512" y="5325"/>
                    <a:pt x="1607" y="5199"/>
                    <a:pt x="1607" y="5073"/>
                  </a:cubicBezTo>
                  <a:cubicBezTo>
                    <a:pt x="1733" y="4442"/>
                    <a:pt x="1985" y="3907"/>
                    <a:pt x="2332" y="3371"/>
                  </a:cubicBezTo>
                  <a:cubicBezTo>
                    <a:pt x="2395" y="3277"/>
                    <a:pt x="2395" y="3151"/>
                    <a:pt x="2332" y="3025"/>
                  </a:cubicBezTo>
                  <a:lnTo>
                    <a:pt x="2048" y="2584"/>
                  </a:lnTo>
                  <a:lnTo>
                    <a:pt x="2647" y="2017"/>
                  </a:lnTo>
                  <a:lnTo>
                    <a:pt x="3088" y="2300"/>
                  </a:lnTo>
                  <a:cubicBezTo>
                    <a:pt x="3135" y="2332"/>
                    <a:pt x="3198" y="2347"/>
                    <a:pt x="3261" y="2347"/>
                  </a:cubicBezTo>
                  <a:cubicBezTo>
                    <a:pt x="3324" y="2347"/>
                    <a:pt x="3387" y="2332"/>
                    <a:pt x="3434" y="2300"/>
                  </a:cubicBezTo>
                  <a:cubicBezTo>
                    <a:pt x="3938" y="1922"/>
                    <a:pt x="4537" y="1702"/>
                    <a:pt x="5136" y="1576"/>
                  </a:cubicBezTo>
                  <a:cubicBezTo>
                    <a:pt x="5230" y="1544"/>
                    <a:pt x="5356" y="1450"/>
                    <a:pt x="5388" y="1292"/>
                  </a:cubicBezTo>
                  <a:lnTo>
                    <a:pt x="5514" y="756"/>
                  </a:lnTo>
                  <a:close/>
                  <a:moveTo>
                    <a:pt x="5167" y="0"/>
                  </a:moveTo>
                  <a:cubicBezTo>
                    <a:pt x="5009" y="0"/>
                    <a:pt x="4852" y="126"/>
                    <a:pt x="4852" y="284"/>
                  </a:cubicBezTo>
                  <a:lnTo>
                    <a:pt x="4694" y="882"/>
                  </a:lnTo>
                  <a:cubicBezTo>
                    <a:pt x="4127" y="977"/>
                    <a:pt x="3623" y="1229"/>
                    <a:pt x="3119" y="1513"/>
                  </a:cubicBezTo>
                  <a:lnTo>
                    <a:pt x="2615" y="1197"/>
                  </a:lnTo>
                  <a:cubicBezTo>
                    <a:pt x="2557" y="1154"/>
                    <a:pt x="2485" y="1130"/>
                    <a:pt x="2412" y="1130"/>
                  </a:cubicBezTo>
                  <a:cubicBezTo>
                    <a:pt x="2327" y="1130"/>
                    <a:pt x="2242" y="1161"/>
                    <a:pt x="2174" y="1229"/>
                  </a:cubicBezTo>
                  <a:lnTo>
                    <a:pt x="1197" y="2206"/>
                  </a:lnTo>
                  <a:cubicBezTo>
                    <a:pt x="1071" y="2332"/>
                    <a:pt x="1071" y="2489"/>
                    <a:pt x="1134" y="2647"/>
                  </a:cubicBezTo>
                  <a:lnTo>
                    <a:pt x="1449" y="3151"/>
                  </a:lnTo>
                  <a:cubicBezTo>
                    <a:pt x="1134" y="3623"/>
                    <a:pt x="945" y="4159"/>
                    <a:pt x="819" y="4726"/>
                  </a:cubicBezTo>
                  <a:lnTo>
                    <a:pt x="284" y="4884"/>
                  </a:lnTo>
                  <a:cubicBezTo>
                    <a:pt x="126" y="4915"/>
                    <a:pt x="0" y="5041"/>
                    <a:pt x="0" y="5199"/>
                  </a:cubicBezTo>
                  <a:lnTo>
                    <a:pt x="0" y="6585"/>
                  </a:lnTo>
                  <a:cubicBezTo>
                    <a:pt x="0" y="6742"/>
                    <a:pt x="126" y="6868"/>
                    <a:pt x="284" y="6900"/>
                  </a:cubicBezTo>
                  <a:lnTo>
                    <a:pt x="819" y="7057"/>
                  </a:lnTo>
                  <a:cubicBezTo>
                    <a:pt x="945" y="7593"/>
                    <a:pt x="1197" y="8129"/>
                    <a:pt x="1449" y="8633"/>
                  </a:cubicBezTo>
                  <a:lnTo>
                    <a:pt x="1134" y="9137"/>
                  </a:lnTo>
                  <a:cubicBezTo>
                    <a:pt x="1071" y="9263"/>
                    <a:pt x="1071" y="9452"/>
                    <a:pt x="1197" y="9578"/>
                  </a:cubicBezTo>
                  <a:lnTo>
                    <a:pt x="2174" y="10554"/>
                  </a:lnTo>
                  <a:cubicBezTo>
                    <a:pt x="2242" y="10622"/>
                    <a:pt x="2318" y="10653"/>
                    <a:pt x="2399" y="10653"/>
                  </a:cubicBezTo>
                  <a:cubicBezTo>
                    <a:pt x="2469" y="10653"/>
                    <a:pt x="2542" y="10630"/>
                    <a:pt x="2615" y="10586"/>
                  </a:cubicBezTo>
                  <a:lnTo>
                    <a:pt x="3119" y="10271"/>
                  </a:lnTo>
                  <a:cubicBezTo>
                    <a:pt x="3592" y="10586"/>
                    <a:pt x="4127" y="10806"/>
                    <a:pt x="4694" y="10901"/>
                  </a:cubicBezTo>
                  <a:lnTo>
                    <a:pt x="4852" y="11468"/>
                  </a:lnTo>
                  <a:cubicBezTo>
                    <a:pt x="4883" y="11626"/>
                    <a:pt x="5009" y="11752"/>
                    <a:pt x="5167" y="11752"/>
                  </a:cubicBezTo>
                  <a:lnTo>
                    <a:pt x="6553" y="11752"/>
                  </a:lnTo>
                  <a:cubicBezTo>
                    <a:pt x="6711" y="11752"/>
                    <a:pt x="6805" y="11626"/>
                    <a:pt x="6868" y="11468"/>
                  </a:cubicBezTo>
                  <a:lnTo>
                    <a:pt x="7026" y="10901"/>
                  </a:lnTo>
                  <a:cubicBezTo>
                    <a:pt x="7561" y="10806"/>
                    <a:pt x="8065" y="10554"/>
                    <a:pt x="8601" y="10271"/>
                  </a:cubicBezTo>
                  <a:lnTo>
                    <a:pt x="9105" y="10586"/>
                  </a:lnTo>
                  <a:cubicBezTo>
                    <a:pt x="9164" y="10630"/>
                    <a:pt x="9236" y="10653"/>
                    <a:pt x="9309" y="10653"/>
                  </a:cubicBezTo>
                  <a:cubicBezTo>
                    <a:pt x="9393" y="10653"/>
                    <a:pt x="9479" y="10622"/>
                    <a:pt x="9546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4" y="9137"/>
                  </a:cubicBezTo>
                  <a:lnTo>
                    <a:pt x="10239" y="8633"/>
                  </a:lnTo>
                  <a:cubicBezTo>
                    <a:pt x="10554" y="8160"/>
                    <a:pt x="10743" y="7656"/>
                    <a:pt x="10869" y="7057"/>
                  </a:cubicBezTo>
                  <a:lnTo>
                    <a:pt x="11468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9"/>
                  </a:lnTo>
                  <a:cubicBezTo>
                    <a:pt x="11752" y="5041"/>
                    <a:pt x="11626" y="4915"/>
                    <a:pt x="11468" y="4884"/>
                  </a:cubicBezTo>
                  <a:lnTo>
                    <a:pt x="10869" y="4726"/>
                  </a:lnTo>
                  <a:cubicBezTo>
                    <a:pt x="10743" y="4159"/>
                    <a:pt x="10523" y="3655"/>
                    <a:pt x="10239" y="3151"/>
                  </a:cubicBezTo>
                  <a:lnTo>
                    <a:pt x="10554" y="2647"/>
                  </a:lnTo>
                  <a:cubicBezTo>
                    <a:pt x="10649" y="2521"/>
                    <a:pt x="10649" y="2332"/>
                    <a:pt x="10523" y="2206"/>
                  </a:cubicBezTo>
                  <a:lnTo>
                    <a:pt x="9546" y="1229"/>
                  </a:lnTo>
                  <a:cubicBezTo>
                    <a:pt x="9479" y="1161"/>
                    <a:pt x="9402" y="1130"/>
                    <a:pt x="9321" y="1130"/>
                  </a:cubicBezTo>
                  <a:cubicBezTo>
                    <a:pt x="9251" y="1130"/>
                    <a:pt x="9178" y="1154"/>
                    <a:pt x="9105" y="1197"/>
                  </a:cubicBezTo>
                  <a:lnTo>
                    <a:pt x="8601" y="1513"/>
                  </a:lnTo>
                  <a:cubicBezTo>
                    <a:pt x="8128" y="1197"/>
                    <a:pt x="7593" y="977"/>
                    <a:pt x="7026" y="882"/>
                  </a:cubicBezTo>
                  <a:lnTo>
                    <a:pt x="6868" y="284"/>
                  </a:lnTo>
                  <a:cubicBezTo>
                    <a:pt x="6805" y="126"/>
                    <a:pt x="6711" y="0"/>
                    <a:pt x="65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10767;p74">
              <a:extLst>
                <a:ext uri="{FF2B5EF4-FFF2-40B4-BE49-F238E27FC236}">
                  <a16:creationId xmlns:a16="http://schemas.microsoft.com/office/drawing/2014/main" id="{011E05B7-DE7E-EF9A-DBA5-8E01CAEB8EB5}"/>
                </a:ext>
              </a:extLst>
            </p:cNvPr>
            <p:cNvSpPr/>
            <p:nvPr/>
          </p:nvSpPr>
          <p:spPr>
            <a:xfrm>
              <a:off x="-4521500" y="2099400"/>
              <a:ext cx="189050" cy="188275"/>
            </a:xfrm>
            <a:custGeom>
              <a:avLst/>
              <a:gdLst/>
              <a:ahLst/>
              <a:cxnLst/>
              <a:rect l="l" t="t" r="r" b="b"/>
              <a:pathLst>
                <a:path w="7562" h="7531" extrusionOk="0">
                  <a:moveTo>
                    <a:pt x="3750" y="662"/>
                  </a:moveTo>
                  <a:cubicBezTo>
                    <a:pt x="5451" y="662"/>
                    <a:pt x="6837" y="2017"/>
                    <a:pt x="6837" y="3718"/>
                  </a:cubicBezTo>
                  <a:cubicBezTo>
                    <a:pt x="6869" y="5104"/>
                    <a:pt x="6049" y="6239"/>
                    <a:pt x="4821" y="6648"/>
                  </a:cubicBezTo>
                  <a:lnTo>
                    <a:pt x="4821" y="5892"/>
                  </a:lnTo>
                  <a:cubicBezTo>
                    <a:pt x="5640" y="5514"/>
                    <a:pt x="6207" y="4663"/>
                    <a:pt x="6207" y="3718"/>
                  </a:cubicBezTo>
                  <a:cubicBezTo>
                    <a:pt x="6207" y="2710"/>
                    <a:pt x="5577" y="1796"/>
                    <a:pt x="4569" y="1481"/>
                  </a:cubicBezTo>
                  <a:cubicBezTo>
                    <a:pt x="4535" y="1472"/>
                    <a:pt x="4501" y="1467"/>
                    <a:pt x="4468" y="1467"/>
                  </a:cubicBezTo>
                  <a:cubicBezTo>
                    <a:pt x="4278" y="1467"/>
                    <a:pt x="4096" y="1609"/>
                    <a:pt x="4096" y="1796"/>
                  </a:cubicBezTo>
                  <a:lnTo>
                    <a:pt x="4096" y="3372"/>
                  </a:lnTo>
                  <a:lnTo>
                    <a:pt x="3435" y="3372"/>
                  </a:lnTo>
                  <a:lnTo>
                    <a:pt x="3435" y="1796"/>
                  </a:lnTo>
                  <a:cubicBezTo>
                    <a:pt x="3435" y="1609"/>
                    <a:pt x="3276" y="1467"/>
                    <a:pt x="3073" y="1467"/>
                  </a:cubicBezTo>
                  <a:cubicBezTo>
                    <a:pt x="3037" y="1467"/>
                    <a:pt x="3000" y="1472"/>
                    <a:pt x="2962" y="1481"/>
                  </a:cubicBezTo>
                  <a:cubicBezTo>
                    <a:pt x="2017" y="1828"/>
                    <a:pt x="1355" y="2742"/>
                    <a:pt x="1355" y="3718"/>
                  </a:cubicBezTo>
                  <a:cubicBezTo>
                    <a:pt x="1355" y="4663"/>
                    <a:pt x="1891" y="5514"/>
                    <a:pt x="2741" y="5892"/>
                  </a:cubicBezTo>
                  <a:lnTo>
                    <a:pt x="2741" y="6648"/>
                  </a:lnTo>
                  <a:cubicBezTo>
                    <a:pt x="1544" y="6207"/>
                    <a:pt x="694" y="5073"/>
                    <a:pt x="694" y="3718"/>
                  </a:cubicBezTo>
                  <a:cubicBezTo>
                    <a:pt x="694" y="2017"/>
                    <a:pt x="2048" y="662"/>
                    <a:pt x="3750" y="662"/>
                  </a:cubicBezTo>
                  <a:close/>
                  <a:moveTo>
                    <a:pt x="4852" y="2363"/>
                  </a:moveTo>
                  <a:cubicBezTo>
                    <a:pt x="5293" y="2679"/>
                    <a:pt x="5514" y="3183"/>
                    <a:pt x="5514" y="3718"/>
                  </a:cubicBezTo>
                  <a:cubicBezTo>
                    <a:pt x="5514" y="4443"/>
                    <a:pt x="5041" y="5104"/>
                    <a:pt x="4380" y="5356"/>
                  </a:cubicBezTo>
                  <a:cubicBezTo>
                    <a:pt x="4254" y="5388"/>
                    <a:pt x="4159" y="5545"/>
                    <a:pt x="4159" y="5671"/>
                  </a:cubicBezTo>
                  <a:lnTo>
                    <a:pt x="4159" y="6806"/>
                  </a:lnTo>
                  <a:lnTo>
                    <a:pt x="3781" y="6806"/>
                  </a:lnTo>
                  <a:cubicBezTo>
                    <a:pt x="3734" y="6821"/>
                    <a:pt x="3679" y="6829"/>
                    <a:pt x="3624" y="6829"/>
                  </a:cubicBezTo>
                  <a:cubicBezTo>
                    <a:pt x="3568" y="6829"/>
                    <a:pt x="3513" y="6821"/>
                    <a:pt x="3466" y="6806"/>
                  </a:cubicBezTo>
                  <a:lnTo>
                    <a:pt x="3466" y="5671"/>
                  </a:lnTo>
                  <a:cubicBezTo>
                    <a:pt x="3466" y="5514"/>
                    <a:pt x="3403" y="5388"/>
                    <a:pt x="3246" y="5356"/>
                  </a:cubicBezTo>
                  <a:cubicBezTo>
                    <a:pt x="2584" y="5104"/>
                    <a:pt x="2111" y="4443"/>
                    <a:pt x="2111" y="3718"/>
                  </a:cubicBezTo>
                  <a:cubicBezTo>
                    <a:pt x="2111" y="3183"/>
                    <a:pt x="2363" y="2679"/>
                    <a:pt x="2773" y="2363"/>
                  </a:cubicBezTo>
                  <a:lnTo>
                    <a:pt x="2773" y="3718"/>
                  </a:lnTo>
                  <a:cubicBezTo>
                    <a:pt x="2773" y="3939"/>
                    <a:pt x="2930" y="4096"/>
                    <a:pt x="3120" y="4096"/>
                  </a:cubicBezTo>
                  <a:lnTo>
                    <a:pt x="4506" y="4096"/>
                  </a:lnTo>
                  <a:cubicBezTo>
                    <a:pt x="4695" y="4096"/>
                    <a:pt x="4852" y="3939"/>
                    <a:pt x="4852" y="3718"/>
                  </a:cubicBezTo>
                  <a:lnTo>
                    <a:pt x="4852" y="2363"/>
                  </a:lnTo>
                  <a:close/>
                  <a:moveTo>
                    <a:pt x="3781" y="1"/>
                  </a:moveTo>
                  <a:cubicBezTo>
                    <a:pt x="1702" y="1"/>
                    <a:pt x="1" y="1670"/>
                    <a:pt x="1" y="3781"/>
                  </a:cubicBezTo>
                  <a:cubicBezTo>
                    <a:pt x="1" y="5861"/>
                    <a:pt x="1702" y="7530"/>
                    <a:pt x="3781" y="7530"/>
                  </a:cubicBezTo>
                  <a:cubicBezTo>
                    <a:pt x="5892" y="7530"/>
                    <a:pt x="7562" y="5861"/>
                    <a:pt x="7562" y="3781"/>
                  </a:cubicBezTo>
                  <a:cubicBezTo>
                    <a:pt x="7562" y="1670"/>
                    <a:pt x="5892" y="1"/>
                    <a:pt x="37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93007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3"/>
          <p:cNvSpPr txBox="1">
            <a:spLocks noGrp="1"/>
          </p:cNvSpPr>
          <p:nvPr>
            <p:ph type="title"/>
          </p:nvPr>
        </p:nvSpPr>
        <p:spPr>
          <a:xfrm>
            <a:off x="730825" y="535650"/>
            <a:ext cx="7682400" cy="46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Limitaciones</a:t>
            </a:r>
            <a:endParaRPr dirty="0"/>
          </a:p>
        </p:txBody>
      </p:sp>
      <p:sp>
        <p:nvSpPr>
          <p:cNvPr id="323" name="Google Shape;323;p33"/>
          <p:cNvSpPr txBox="1">
            <a:spLocks noGrp="1"/>
          </p:cNvSpPr>
          <p:nvPr>
            <p:ph type="subTitle" idx="1"/>
          </p:nvPr>
        </p:nvSpPr>
        <p:spPr>
          <a:xfrm>
            <a:off x="2043594" y="1959084"/>
            <a:ext cx="1955783" cy="2335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Optimización</a:t>
            </a:r>
            <a:endParaRPr lang="en-US" dirty="0"/>
          </a:p>
        </p:txBody>
      </p:sp>
      <p:sp>
        <p:nvSpPr>
          <p:cNvPr id="324" name="Google Shape;324;p33"/>
          <p:cNvSpPr txBox="1">
            <a:spLocks noGrp="1"/>
          </p:cNvSpPr>
          <p:nvPr>
            <p:ph type="subTitle" idx="2"/>
          </p:nvPr>
        </p:nvSpPr>
        <p:spPr>
          <a:xfrm>
            <a:off x="2032703" y="1692169"/>
            <a:ext cx="2615100" cy="34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Rendimiento</a:t>
            </a:r>
          </a:p>
        </p:txBody>
      </p:sp>
      <p:cxnSp>
        <p:nvCxnSpPr>
          <p:cNvPr id="325" name="Google Shape;325;p33"/>
          <p:cNvCxnSpPr/>
          <p:nvPr/>
        </p:nvCxnSpPr>
        <p:spPr>
          <a:xfrm>
            <a:off x="3141450" y="1033750"/>
            <a:ext cx="2861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Google Shape;326;p33"/>
          <p:cNvSpPr/>
          <p:nvPr/>
        </p:nvSpPr>
        <p:spPr>
          <a:xfrm>
            <a:off x="1189249" y="1608359"/>
            <a:ext cx="804300" cy="8043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2D050"/>
              </a:solidFill>
            </a:endParaRPr>
          </a:p>
        </p:txBody>
      </p:sp>
      <p:sp>
        <p:nvSpPr>
          <p:cNvPr id="332" name="Google Shape;332;p33"/>
          <p:cNvSpPr txBox="1">
            <a:spLocks noGrp="1"/>
          </p:cNvSpPr>
          <p:nvPr>
            <p:ph type="subTitle" idx="5"/>
          </p:nvPr>
        </p:nvSpPr>
        <p:spPr>
          <a:xfrm>
            <a:off x="5803089" y="1898539"/>
            <a:ext cx="2546333" cy="5141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Gran variedad de opciones y capacidades</a:t>
            </a:r>
            <a:endParaRPr lang="en-US" dirty="0"/>
          </a:p>
        </p:txBody>
      </p:sp>
      <p:sp>
        <p:nvSpPr>
          <p:cNvPr id="333" name="Google Shape;333;p33"/>
          <p:cNvSpPr txBox="1">
            <a:spLocks noGrp="1"/>
          </p:cNvSpPr>
          <p:nvPr>
            <p:ph type="subTitle" idx="6"/>
          </p:nvPr>
        </p:nvSpPr>
        <p:spPr>
          <a:xfrm>
            <a:off x="5798125" y="1593032"/>
            <a:ext cx="2615100" cy="34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Curva de Aprendizaje</a:t>
            </a:r>
            <a:endParaRPr dirty="0"/>
          </a:p>
        </p:txBody>
      </p:sp>
      <p:sp>
        <p:nvSpPr>
          <p:cNvPr id="337" name="Google Shape;337;p33"/>
          <p:cNvSpPr/>
          <p:nvPr/>
        </p:nvSpPr>
        <p:spPr>
          <a:xfrm>
            <a:off x="4940511" y="1579034"/>
            <a:ext cx="804300" cy="804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3"/>
          <p:cNvSpPr txBox="1"/>
          <p:nvPr/>
        </p:nvSpPr>
        <p:spPr>
          <a:xfrm rot="-734331">
            <a:off x="-282492" y="412264"/>
            <a:ext cx="1774633" cy="438378"/>
          </a:xfrm>
          <a:prstGeom prst="rect">
            <a:avLst/>
          </a:prstGeom>
          <a:solidFill>
            <a:srgbClr val="F9D92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dirty="0">
                <a:solidFill>
                  <a:schemeClr val="accent2"/>
                </a:solidFill>
                <a:latin typeface="Jost SemiBold"/>
                <a:ea typeface="Jost SemiBold"/>
                <a:cs typeface="Jost SemiBold"/>
                <a:sym typeface="Jost SemiBold"/>
              </a:rPr>
              <a:t>Kibana</a:t>
            </a:r>
            <a:endParaRPr sz="1900" dirty="0">
              <a:solidFill>
                <a:schemeClr val="accent2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grpSp>
        <p:nvGrpSpPr>
          <p:cNvPr id="6" name="Google Shape;9690;p70">
            <a:extLst>
              <a:ext uri="{FF2B5EF4-FFF2-40B4-BE49-F238E27FC236}">
                <a16:creationId xmlns:a16="http://schemas.microsoft.com/office/drawing/2014/main" id="{7CEE2048-B0DA-71A9-6898-D5CDD126B434}"/>
              </a:ext>
            </a:extLst>
          </p:cNvPr>
          <p:cNvGrpSpPr/>
          <p:nvPr/>
        </p:nvGrpSpPr>
        <p:grpSpPr>
          <a:xfrm>
            <a:off x="5179050" y="1812938"/>
            <a:ext cx="347599" cy="350371"/>
            <a:chOff x="1777925" y="1953700"/>
            <a:chExt cx="294600" cy="296950"/>
          </a:xfrm>
          <a:solidFill>
            <a:schemeClr val="accent2"/>
          </a:solidFill>
        </p:grpSpPr>
        <p:sp>
          <p:nvSpPr>
            <p:cNvPr id="7" name="Google Shape;9691;p70">
              <a:extLst>
                <a:ext uri="{FF2B5EF4-FFF2-40B4-BE49-F238E27FC236}">
                  <a16:creationId xmlns:a16="http://schemas.microsoft.com/office/drawing/2014/main" id="{72F5D75E-AC19-07C6-B50A-1FD3D689FF88}"/>
                </a:ext>
              </a:extLst>
            </p:cNvPr>
            <p:cNvSpPr/>
            <p:nvPr/>
          </p:nvSpPr>
          <p:spPr>
            <a:xfrm>
              <a:off x="1794450" y="2052125"/>
              <a:ext cx="278075" cy="198525"/>
            </a:xfrm>
            <a:custGeom>
              <a:avLst/>
              <a:gdLst/>
              <a:ahLst/>
              <a:cxnLst/>
              <a:rect l="l" t="t" r="r" b="b"/>
              <a:pathLst>
                <a:path w="11123" h="7941" extrusionOk="0">
                  <a:moveTo>
                    <a:pt x="10545" y="1"/>
                  </a:moveTo>
                  <a:cubicBezTo>
                    <a:pt x="10499" y="1"/>
                    <a:pt x="10449" y="11"/>
                    <a:pt x="10397" y="33"/>
                  </a:cubicBezTo>
                  <a:cubicBezTo>
                    <a:pt x="10208" y="64"/>
                    <a:pt x="10145" y="253"/>
                    <a:pt x="10177" y="474"/>
                  </a:cubicBezTo>
                  <a:cubicBezTo>
                    <a:pt x="10334" y="1009"/>
                    <a:pt x="10460" y="1514"/>
                    <a:pt x="10460" y="1986"/>
                  </a:cubicBezTo>
                  <a:cubicBezTo>
                    <a:pt x="10460" y="4885"/>
                    <a:pt x="8129" y="7247"/>
                    <a:pt x="5199" y="7247"/>
                  </a:cubicBezTo>
                  <a:cubicBezTo>
                    <a:pt x="3561" y="7247"/>
                    <a:pt x="2017" y="6460"/>
                    <a:pt x="1040" y="5137"/>
                  </a:cubicBezTo>
                  <a:lnTo>
                    <a:pt x="1734" y="5137"/>
                  </a:lnTo>
                  <a:cubicBezTo>
                    <a:pt x="1954" y="5137"/>
                    <a:pt x="2112" y="4979"/>
                    <a:pt x="2112" y="4790"/>
                  </a:cubicBezTo>
                  <a:cubicBezTo>
                    <a:pt x="2112" y="4601"/>
                    <a:pt x="1954" y="4444"/>
                    <a:pt x="1734" y="4444"/>
                  </a:cubicBezTo>
                  <a:lnTo>
                    <a:pt x="379" y="4444"/>
                  </a:lnTo>
                  <a:cubicBezTo>
                    <a:pt x="158" y="4444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79" y="6523"/>
                  </a:cubicBezTo>
                  <a:cubicBezTo>
                    <a:pt x="568" y="6523"/>
                    <a:pt x="725" y="6365"/>
                    <a:pt x="725" y="6176"/>
                  </a:cubicBezTo>
                  <a:lnTo>
                    <a:pt x="725" y="5830"/>
                  </a:lnTo>
                  <a:cubicBezTo>
                    <a:pt x="1860" y="7184"/>
                    <a:pt x="3529" y="7941"/>
                    <a:pt x="5199" y="7941"/>
                  </a:cubicBezTo>
                  <a:cubicBezTo>
                    <a:pt x="8476" y="7941"/>
                    <a:pt x="11122" y="5294"/>
                    <a:pt x="11122" y="2049"/>
                  </a:cubicBezTo>
                  <a:cubicBezTo>
                    <a:pt x="11122" y="1482"/>
                    <a:pt x="11028" y="883"/>
                    <a:pt x="10839" y="253"/>
                  </a:cubicBezTo>
                  <a:cubicBezTo>
                    <a:pt x="10814" y="109"/>
                    <a:pt x="10698" y="1"/>
                    <a:pt x="105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692;p70">
              <a:extLst>
                <a:ext uri="{FF2B5EF4-FFF2-40B4-BE49-F238E27FC236}">
                  <a16:creationId xmlns:a16="http://schemas.microsoft.com/office/drawing/2014/main" id="{B78071CF-D8CA-86F2-F888-5BA091CC49DE}"/>
                </a:ext>
              </a:extLst>
            </p:cNvPr>
            <p:cNvSpPr/>
            <p:nvPr/>
          </p:nvSpPr>
          <p:spPr>
            <a:xfrm>
              <a:off x="1777925" y="1953700"/>
              <a:ext cx="278050" cy="198675"/>
            </a:xfrm>
            <a:custGeom>
              <a:avLst/>
              <a:gdLst/>
              <a:ahLst/>
              <a:cxnLst/>
              <a:rect l="l" t="t" r="r" b="b"/>
              <a:pathLst>
                <a:path w="11122" h="7947" extrusionOk="0">
                  <a:moveTo>
                    <a:pt x="5892" y="0"/>
                  </a:moveTo>
                  <a:cubicBezTo>
                    <a:pt x="2647" y="0"/>
                    <a:pt x="0" y="2615"/>
                    <a:pt x="0" y="5892"/>
                  </a:cubicBezTo>
                  <a:cubicBezTo>
                    <a:pt x="0" y="6459"/>
                    <a:pt x="63" y="7026"/>
                    <a:pt x="284" y="7656"/>
                  </a:cubicBezTo>
                  <a:cubicBezTo>
                    <a:pt x="310" y="7869"/>
                    <a:pt x="450" y="7947"/>
                    <a:pt x="606" y="7947"/>
                  </a:cubicBezTo>
                  <a:cubicBezTo>
                    <a:pt x="635" y="7947"/>
                    <a:pt x="664" y="7944"/>
                    <a:pt x="693" y="7939"/>
                  </a:cubicBezTo>
                  <a:cubicBezTo>
                    <a:pt x="914" y="7908"/>
                    <a:pt x="977" y="7719"/>
                    <a:pt x="945" y="7498"/>
                  </a:cubicBezTo>
                  <a:cubicBezTo>
                    <a:pt x="788" y="6963"/>
                    <a:pt x="662" y="6459"/>
                    <a:pt x="662" y="5923"/>
                  </a:cubicBezTo>
                  <a:cubicBezTo>
                    <a:pt x="662" y="3056"/>
                    <a:pt x="2993" y="693"/>
                    <a:pt x="5923" y="693"/>
                  </a:cubicBezTo>
                  <a:cubicBezTo>
                    <a:pt x="7561" y="693"/>
                    <a:pt x="9105" y="1481"/>
                    <a:pt x="10082" y="2773"/>
                  </a:cubicBezTo>
                  <a:lnTo>
                    <a:pt x="9389" y="2773"/>
                  </a:lnTo>
                  <a:cubicBezTo>
                    <a:pt x="9168" y="2773"/>
                    <a:pt x="9011" y="2930"/>
                    <a:pt x="9011" y="3151"/>
                  </a:cubicBezTo>
                  <a:cubicBezTo>
                    <a:pt x="9011" y="3340"/>
                    <a:pt x="9168" y="3497"/>
                    <a:pt x="9389" y="3497"/>
                  </a:cubicBezTo>
                  <a:lnTo>
                    <a:pt x="10743" y="3497"/>
                  </a:lnTo>
                  <a:cubicBezTo>
                    <a:pt x="10964" y="3497"/>
                    <a:pt x="11121" y="3340"/>
                    <a:pt x="11121" y="3151"/>
                  </a:cubicBezTo>
                  <a:lnTo>
                    <a:pt x="11121" y="1765"/>
                  </a:lnTo>
                  <a:cubicBezTo>
                    <a:pt x="11121" y="1575"/>
                    <a:pt x="10964" y="1418"/>
                    <a:pt x="10743" y="1418"/>
                  </a:cubicBezTo>
                  <a:cubicBezTo>
                    <a:pt x="10554" y="1418"/>
                    <a:pt x="10397" y="1575"/>
                    <a:pt x="10397" y="1765"/>
                  </a:cubicBezTo>
                  <a:lnTo>
                    <a:pt x="10397" y="2111"/>
                  </a:lnTo>
                  <a:cubicBezTo>
                    <a:pt x="9263" y="725"/>
                    <a:pt x="7593" y="0"/>
                    <a:pt x="58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693;p70">
              <a:extLst>
                <a:ext uri="{FF2B5EF4-FFF2-40B4-BE49-F238E27FC236}">
                  <a16:creationId xmlns:a16="http://schemas.microsoft.com/office/drawing/2014/main" id="{A2C57023-E2D5-D036-89D2-9694AF607CA8}"/>
                </a:ext>
              </a:extLst>
            </p:cNvPr>
            <p:cNvSpPr/>
            <p:nvPr/>
          </p:nvSpPr>
          <p:spPr>
            <a:xfrm>
              <a:off x="1829125" y="2006475"/>
              <a:ext cx="191400" cy="191400"/>
            </a:xfrm>
            <a:custGeom>
              <a:avLst/>
              <a:gdLst/>
              <a:ahLst/>
              <a:cxnLst/>
              <a:rect l="l" t="t" r="r" b="b"/>
              <a:pathLst>
                <a:path w="7656" h="7656" extrusionOk="0">
                  <a:moveTo>
                    <a:pt x="4190" y="693"/>
                  </a:moveTo>
                  <a:cubicBezTo>
                    <a:pt x="4757" y="788"/>
                    <a:pt x="5324" y="1008"/>
                    <a:pt x="5797" y="1386"/>
                  </a:cubicBezTo>
                  <a:lnTo>
                    <a:pt x="5545" y="1607"/>
                  </a:lnTo>
                  <a:cubicBezTo>
                    <a:pt x="5450" y="1733"/>
                    <a:pt x="5450" y="1953"/>
                    <a:pt x="5545" y="2079"/>
                  </a:cubicBezTo>
                  <a:cubicBezTo>
                    <a:pt x="5608" y="2142"/>
                    <a:pt x="5702" y="2174"/>
                    <a:pt x="5793" y="2174"/>
                  </a:cubicBezTo>
                  <a:cubicBezTo>
                    <a:pt x="5884" y="2174"/>
                    <a:pt x="5970" y="2142"/>
                    <a:pt x="6017" y="2079"/>
                  </a:cubicBezTo>
                  <a:lnTo>
                    <a:pt x="6270" y="1859"/>
                  </a:lnTo>
                  <a:cubicBezTo>
                    <a:pt x="6616" y="2268"/>
                    <a:pt x="6868" y="2835"/>
                    <a:pt x="6931" y="3466"/>
                  </a:cubicBezTo>
                  <a:lnTo>
                    <a:pt x="6616" y="3466"/>
                  </a:lnTo>
                  <a:cubicBezTo>
                    <a:pt x="6427" y="3466"/>
                    <a:pt x="6270" y="3623"/>
                    <a:pt x="6270" y="3812"/>
                  </a:cubicBezTo>
                  <a:cubicBezTo>
                    <a:pt x="6270" y="4001"/>
                    <a:pt x="6427" y="4159"/>
                    <a:pt x="6616" y="4159"/>
                  </a:cubicBezTo>
                  <a:lnTo>
                    <a:pt x="6931" y="4159"/>
                  </a:lnTo>
                  <a:cubicBezTo>
                    <a:pt x="6868" y="4757"/>
                    <a:pt x="6616" y="5324"/>
                    <a:pt x="6270" y="5797"/>
                  </a:cubicBezTo>
                  <a:lnTo>
                    <a:pt x="6017" y="5545"/>
                  </a:lnTo>
                  <a:cubicBezTo>
                    <a:pt x="5970" y="5482"/>
                    <a:pt x="5884" y="5450"/>
                    <a:pt x="5793" y="5450"/>
                  </a:cubicBezTo>
                  <a:cubicBezTo>
                    <a:pt x="5702" y="5450"/>
                    <a:pt x="5608" y="5482"/>
                    <a:pt x="5545" y="5545"/>
                  </a:cubicBezTo>
                  <a:cubicBezTo>
                    <a:pt x="5450" y="5671"/>
                    <a:pt x="5450" y="5923"/>
                    <a:pt x="5545" y="6017"/>
                  </a:cubicBezTo>
                  <a:lnTo>
                    <a:pt x="5797" y="6270"/>
                  </a:lnTo>
                  <a:cubicBezTo>
                    <a:pt x="5356" y="6616"/>
                    <a:pt x="4820" y="6837"/>
                    <a:pt x="4190" y="6931"/>
                  </a:cubicBezTo>
                  <a:lnTo>
                    <a:pt x="4190" y="6616"/>
                  </a:lnTo>
                  <a:cubicBezTo>
                    <a:pt x="4190" y="6427"/>
                    <a:pt x="4033" y="6270"/>
                    <a:pt x="3812" y="6270"/>
                  </a:cubicBezTo>
                  <a:cubicBezTo>
                    <a:pt x="3623" y="6270"/>
                    <a:pt x="3466" y="6427"/>
                    <a:pt x="3466" y="6616"/>
                  </a:cubicBezTo>
                  <a:lnTo>
                    <a:pt x="3466" y="6931"/>
                  </a:lnTo>
                  <a:cubicBezTo>
                    <a:pt x="2867" y="6837"/>
                    <a:pt x="2331" y="6616"/>
                    <a:pt x="1859" y="6270"/>
                  </a:cubicBezTo>
                  <a:lnTo>
                    <a:pt x="2079" y="6017"/>
                  </a:lnTo>
                  <a:cubicBezTo>
                    <a:pt x="2205" y="5891"/>
                    <a:pt x="2205" y="5671"/>
                    <a:pt x="2079" y="5545"/>
                  </a:cubicBezTo>
                  <a:cubicBezTo>
                    <a:pt x="2032" y="5482"/>
                    <a:pt x="1945" y="5450"/>
                    <a:pt x="1855" y="5450"/>
                  </a:cubicBezTo>
                  <a:cubicBezTo>
                    <a:pt x="1764" y="5450"/>
                    <a:pt x="1670" y="5482"/>
                    <a:pt x="1607" y="5545"/>
                  </a:cubicBezTo>
                  <a:lnTo>
                    <a:pt x="1386" y="5797"/>
                  </a:lnTo>
                  <a:cubicBezTo>
                    <a:pt x="1040" y="5356"/>
                    <a:pt x="788" y="4789"/>
                    <a:pt x="725" y="4159"/>
                  </a:cubicBezTo>
                  <a:lnTo>
                    <a:pt x="1040" y="4159"/>
                  </a:lnTo>
                  <a:cubicBezTo>
                    <a:pt x="1229" y="4159"/>
                    <a:pt x="1386" y="4001"/>
                    <a:pt x="1386" y="3812"/>
                  </a:cubicBezTo>
                  <a:cubicBezTo>
                    <a:pt x="1386" y="3623"/>
                    <a:pt x="1229" y="3466"/>
                    <a:pt x="1040" y="3466"/>
                  </a:cubicBezTo>
                  <a:lnTo>
                    <a:pt x="725" y="3466"/>
                  </a:lnTo>
                  <a:cubicBezTo>
                    <a:pt x="788" y="2867"/>
                    <a:pt x="1040" y="2331"/>
                    <a:pt x="1386" y="1859"/>
                  </a:cubicBezTo>
                  <a:lnTo>
                    <a:pt x="1607" y="2079"/>
                  </a:lnTo>
                  <a:cubicBezTo>
                    <a:pt x="1701" y="2174"/>
                    <a:pt x="1764" y="2205"/>
                    <a:pt x="1859" y="2205"/>
                  </a:cubicBezTo>
                  <a:cubicBezTo>
                    <a:pt x="1922" y="2205"/>
                    <a:pt x="2048" y="2174"/>
                    <a:pt x="2079" y="2079"/>
                  </a:cubicBezTo>
                  <a:cubicBezTo>
                    <a:pt x="2205" y="1953"/>
                    <a:pt x="2205" y="1733"/>
                    <a:pt x="2079" y="1607"/>
                  </a:cubicBezTo>
                  <a:lnTo>
                    <a:pt x="1859" y="1386"/>
                  </a:lnTo>
                  <a:cubicBezTo>
                    <a:pt x="2300" y="1008"/>
                    <a:pt x="2835" y="788"/>
                    <a:pt x="3466" y="693"/>
                  </a:cubicBezTo>
                  <a:lnTo>
                    <a:pt x="3466" y="1008"/>
                  </a:lnTo>
                  <a:cubicBezTo>
                    <a:pt x="3466" y="1229"/>
                    <a:pt x="3623" y="1386"/>
                    <a:pt x="3812" y="1386"/>
                  </a:cubicBezTo>
                  <a:cubicBezTo>
                    <a:pt x="4033" y="1386"/>
                    <a:pt x="4190" y="1229"/>
                    <a:pt x="4190" y="1008"/>
                  </a:cubicBezTo>
                  <a:lnTo>
                    <a:pt x="4190" y="693"/>
                  </a:lnTo>
                  <a:close/>
                  <a:moveTo>
                    <a:pt x="3812" y="0"/>
                  </a:moveTo>
                  <a:cubicBezTo>
                    <a:pt x="1733" y="0"/>
                    <a:pt x="0" y="1701"/>
                    <a:pt x="0" y="3812"/>
                  </a:cubicBezTo>
                  <a:cubicBezTo>
                    <a:pt x="0" y="5923"/>
                    <a:pt x="1701" y="7656"/>
                    <a:pt x="3812" y="7656"/>
                  </a:cubicBezTo>
                  <a:cubicBezTo>
                    <a:pt x="5923" y="7656"/>
                    <a:pt x="7656" y="5954"/>
                    <a:pt x="7656" y="3812"/>
                  </a:cubicBezTo>
                  <a:cubicBezTo>
                    <a:pt x="7656" y="1733"/>
                    <a:pt x="5954" y="0"/>
                    <a:pt x="38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694;p70">
              <a:extLst>
                <a:ext uri="{FF2B5EF4-FFF2-40B4-BE49-F238E27FC236}">
                  <a16:creationId xmlns:a16="http://schemas.microsoft.com/office/drawing/2014/main" id="{0381A0B1-D555-B774-E2ED-5FFC6DFCD8C6}"/>
                </a:ext>
              </a:extLst>
            </p:cNvPr>
            <p:cNvSpPr/>
            <p:nvPr/>
          </p:nvSpPr>
          <p:spPr>
            <a:xfrm>
              <a:off x="1915750" y="2058450"/>
              <a:ext cx="35475" cy="52800"/>
            </a:xfrm>
            <a:custGeom>
              <a:avLst/>
              <a:gdLst/>
              <a:ahLst/>
              <a:cxnLst/>
              <a:rect l="l" t="t" r="r" b="b"/>
              <a:pathLst>
                <a:path w="1419" h="2112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733"/>
                  </a:lnTo>
                  <a:cubicBezTo>
                    <a:pt x="1" y="1954"/>
                    <a:pt x="158" y="2111"/>
                    <a:pt x="347" y="2111"/>
                  </a:cubicBezTo>
                  <a:lnTo>
                    <a:pt x="1072" y="2111"/>
                  </a:lnTo>
                  <a:cubicBezTo>
                    <a:pt x="1261" y="2111"/>
                    <a:pt x="1418" y="1954"/>
                    <a:pt x="1418" y="1733"/>
                  </a:cubicBezTo>
                  <a:cubicBezTo>
                    <a:pt x="1418" y="1544"/>
                    <a:pt x="1261" y="1387"/>
                    <a:pt x="1072" y="1387"/>
                  </a:cubicBezTo>
                  <a:lnTo>
                    <a:pt x="725" y="1387"/>
                  </a:lnTo>
                  <a:lnTo>
                    <a:pt x="725" y="378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9542;p70">
            <a:extLst>
              <a:ext uri="{FF2B5EF4-FFF2-40B4-BE49-F238E27FC236}">
                <a16:creationId xmlns:a16="http://schemas.microsoft.com/office/drawing/2014/main" id="{D66CE336-9413-D696-1C1F-9D2E6EDAB0C6}"/>
              </a:ext>
            </a:extLst>
          </p:cNvPr>
          <p:cNvGrpSpPr/>
          <p:nvPr/>
        </p:nvGrpSpPr>
        <p:grpSpPr>
          <a:xfrm>
            <a:off x="1414711" y="1824543"/>
            <a:ext cx="366269" cy="368091"/>
            <a:chOff x="-62150375" y="2664925"/>
            <a:chExt cx="316650" cy="318225"/>
          </a:xfrm>
          <a:solidFill>
            <a:schemeClr val="accent2"/>
          </a:solidFill>
        </p:grpSpPr>
        <p:sp>
          <p:nvSpPr>
            <p:cNvPr id="12" name="Google Shape;9543;p70">
              <a:extLst>
                <a:ext uri="{FF2B5EF4-FFF2-40B4-BE49-F238E27FC236}">
                  <a16:creationId xmlns:a16="http://schemas.microsoft.com/office/drawing/2014/main" id="{32B8389C-0471-BD98-B9B6-A231E6BB34C3}"/>
                </a:ext>
              </a:extLst>
            </p:cNvPr>
            <p:cNvSpPr/>
            <p:nvPr/>
          </p:nvSpPr>
          <p:spPr>
            <a:xfrm>
              <a:off x="-62150375" y="2961850"/>
              <a:ext cx="316650" cy="21300"/>
            </a:xfrm>
            <a:custGeom>
              <a:avLst/>
              <a:gdLst/>
              <a:ahLst/>
              <a:cxnLst/>
              <a:rect l="l" t="t" r="r" b="b"/>
              <a:pathLst>
                <a:path w="12666" h="852" extrusionOk="0"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379" y="851"/>
                  </a:cubicBezTo>
                  <a:lnTo>
                    <a:pt x="12225" y="851"/>
                  </a:lnTo>
                  <a:cubicBezTo>
                    <a:pt x="12477" y="851"/>
                    <a:pt x="12634" y="662"/>
                    <a:pt x="12634" y="410"/>
                  </a:cubicBezTo>
                  <a:cubicBezTo>
                    <a:pt x="12666" y="158"/>
                    <a:pt x="12477" y="0"/>
                    <a:pt x="122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3" name="Google Shape;9544;p70">
              <a:extLst>
                <a:ext uri="{FF2B5EF4-FFF2-40B4-BE49-F238E27FC236}">
                  <a16:creationId xmlns:a16="http://schemas.microsoft.com/office/drawing/2014/main" id="{D9EF912C-59CA-2C8F-A97F-3B23CD68BEA3}"/>
                </a:ext>
              </a:extLst>
            </p:cNvPr>
            <p:cNvSpPr/>
            <p:nvPr/>
          </p:nvSpPr>
          <p:spPr>
            <a:xfrm>
              <a:off x="-62150375" y="2838200"/>
              <a:ext cx="82725" cy="102400"/>
            </a:xfrm>
            <a:custGeom>
              <a:avLst/>
              <a:gdLst/>
              <a:ahLst/>
              <a:cxnLst/>
              <a:rect l="l" t="t" r="r" b="b"/>
              <a:pathLst>
                <a:path w="3309" h="4096" extrusionOk="0">
                  <a:moveTo>
                    <a:pt x="2363" y="756"/>
                  </a:moveTo>
                  <a:cubicBezTo>
                    <a:pt x="2427" y="756"/>
                    <a:pt x="2521" y="851"/>
                    <a:pt x="2521" y="914"/>
                  </a:cubicBezTo>
                  <a:lnTo>
                    <a:pt x="2521" y="3119"/>
                  </a:lnTo>
                  <a:cubicBezTo>
                    <a:pt x="2521" y="3214"/>
                    <a:pt x="2427" y="3245"/>
                    <a:pt x="2363" y="3245"/>
                  </a:cubicBezTo>
                  <a:lnTo>
                    <a:pt x="977" y="3245"/>
                  </a:lnTo>
                  <a:cubicBezTo>
                    <a:pt x="883" y="3245"/>
                    <a:pt x="820" y="3151"/>
                    <a:pt x="820" y="3119"/>
                  </a:cubicBezTo>
                  <a:lnTo>
                    <a:pt x="820" y="914"/>
                  </a:lnTo>
                  <a:cubicBezTo>
                    <a:pt x="820" y="851"/>
                    <a:pt x="883" y="756"/>
                    <a:pt x="977" y="756"/>
                  </a:cubicBezTo>
                  <a:close/>
                  <a:moveTo>
                    <a:pt x="946" y="0"/>
                  </a:moveTo>
                  <a:cubicBezTo>
                    <a:pt x="379" y="0"/>
                    <a:pt x="1" y="441"/>
                    <a:pt x="1" y="945"/>
                  </a:cubicBezTo>
                  <a:lnTo>
                    <a:pt x="1" y="3151"/>
                  </a:lnTo>
                  <a:cubicBezTo>
                    <a:pt x="1" y="3686"/>
                    <a:pt x="410" y="4096"/>
                    <a:pt x="946" y="4096"/>
                  </a:cubicBezTo>
                  <a:lnTo>
                    <a:pt x="2300" y="4096"/>
                  </a:lnTo>
                  <a:cubicBezTo>
                    <a:pt x="2868" y="4096"/>
                    <a:pt x="3309" y="3686"/>
                    <a:pt x="3309" y="3151"/>
                  </a:cubicBezTo>
                  <a:lnTo>
                    <a:pt x="3309" y="945"/>
                  </a:lnTo>
                  <a:cubicBezTo>
                    <a:pt x="3309" y="410"/>
                    <a:pt x="2868" y="0"/>
                    <a:pt x="23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4" name="Google Shape;9545;p70">
              <a:extLst>
                <a:ext uri="{FF2B5EF4-FFF2-40B4-BE49-F238E27FC236}">
                  <a16:creationId xmlns:a16="http://schemas.microsoft.com/office/drawing/2014/main" id="{3222B9FE-9A1C-B49E-7E3F-42036D4F20BD}"/>
                </a:ext>
              </a:extLst>
            </p:cNvPr>
            <p:cNvSpPr/>
            <p:nvPr/>
          </p:nvSpPr>
          <p:spPr>
            <a:xfrm>
              <a:off x="-62033800" y="2664925"/>
              <a:ext cx="82725" cy="274900"/>
            </a:xfrm>
            <a:custGeom>
              <a:avLst/>
              <a:gdLst/>
              <a:ahLst/>
              <a:cxnLst/>
              <a:rect l="l" t="t" r="r" b="b"/>
              <a:pathLst>
                <a:path w="3309" h="10996" extrusionOk="0">
                  <a:moveTo>
                    <a:pt x="2332" y="788"/>
                  </a:moveTo>
                  <a:cubicBezTo>
                    <a:pt x="2426" y="851"/>
                    <a:pt x="2489" y="882"/>
                    <a:pt x="2489" y="945"/>
                  </a:cubicBezTo>
                  <a:lnTo>
                    <a:pt x="2489" y="10050"/>
                  </a:lnTo>
                  <a:cubicBezTo>
                    <a:pt x="2489" y="10145"/>
                    <a:pt x="2426" y="10176"/>
                    <a:pt x="2332" y="10176"/>
                  </a:cubicBezTo>
                  <a:lnTo>
                    <a:pt x="946" y="10176"/>
                  </a:lnTo>
                  <a:cubicBezTo>
                    <a:pt x="882" y="10176"/>
                    <a:pt x="851" y="10082"/>
                    <a:pt x="851" y="10050"/>
                  </a:cubicBezTo>
                  <a:lnTo>
                    <a:pt x="851" y="945"/>
                  </a:lnTo>
                  <a:cubicBezTo>
                    <a:pt x="851" y="882"/>
                    <a:pt x="914" y="788"/>
                    <a:pt x="946" y="788"/>
                  </a:cubicBezTo>
                  <a:close/>
                  <a:moveTo>
                    <a:pt x="946" y="0"/>
                  </a:moveTo>
                  <a:cubicBezTo>
                    <a:pt x="410" y="0"/>
                    <a:pt x="0" y="441"/>
                    <a:pt x="0" y="945"/>
                  </a:cubicBezTo>
                  <a:lnTo>
                    <a:pt x="0" y="10050"/>
                  </a:lnTo>
                  <a:cubicBezTo>
                    <a:pt x="0" y="10617"/>
                    <a:pt x="441" y="10995"/>
                    <a:pt x="946" y="10995"/>
                  </a:cubicBezTo>
                  <a:lnTo>
                    <a:pt x="2332" y="10995"/>
                  </a:lnTo>
                  <a:cubicBezTo>
                    <a:pt x="2899" y="10995"/>
                    <a:pt x="3308" y="10554"/>
                    <a:pt x="3308" y="10050"/>
                  </a:cubicBezTo>
                  <a:lnTo>
                    <a:pt x="3308" y="945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5" name="Google Shape;9546;p70">
              <a:extLst>
                <a:ext uri="{FF2B5EF4-FFF2-40B4-BE49-F238E27FC236}">
                  <a16:creationId xmlns:a16="http://schemas.microsoft.com/office/drawing/2014/main" id="{644EFF25-85B8-F800-141C-12DC5F0B619A}"/>
                </a:ext>
              </a:extLst>
            </p:cNvPr>
            <p:cNvSpPr/>
            <p:nvPr/>
          </p:nvSpPr>
          <p:spPr>
            <a:xfrm>
              <a:off x="-61917225" y="2754700"/>
              <a:ext cx="83500" cy="185900"/>
            </a:xfrm>
            <a:custGeom>
              <a:avLst/>
              <a:gdLst/>
              <a:ahLst/>
              <a:cxnLst/>
              <a:rect l="l" t="t" r="r" b="b"/>
              <a:pathLst>
                <a:path w="3340" h="7436" extrusionOk="0">
                  <a:moveTo>
                    <a:pt x="2394" y="788"/>
                  </a:moveTo>
                  <a:cubicBezTo>
                    <a:pt x="2489" y="788"/>
                    <a:pt x="2520" y="883"/>
                    <a:pt x="2520" y="946"/>
                  </a:cubicBezTo>
                  <a:lnTo>
                    <a:pt x="2520" y="6459"/>
                  </a:lnTo>
                  <a:cubicBezTo>
                    <a:pt x="2520" y="6554"/>
                    <a:pt x="2426" y="6585"/>
                    <a:pt x="2394" y="6585"/>
                  </a:cubicBezTo>
                  <a:lnTo>
                    <a:pt x="1008" y="6585"/>
                  </a:lnTo>
                  <a:cubicBezTo>
                    <a:pt x="945" y="6585"/>
                    <a:pt x="851" y="6491"/>
                    <a:pt x="851" y="6459"/>
                  </a:cubicBezTo>
                  <a:lnTo>
                    <a:pt x="851" y="946"/>
                  </a:lnTo>
                  <a:cubicBezTo>
                    <a:pt x="851" y="883"/>
                    <a:pt x="945" y="788"/>
                    <a:pt x="1008" y="788"/>
                  </a:cubicBezTo>
                  <a:close/>
                  <a:moveTo>
                    <a:pt x="977" y="1"/>
                  </a:moveTo>
                  <a:cubicBezTo>
                    <a:pt x="441" y="1"/>
                    <a:pt x="0" y="442"/>
                    <a:pt x="0" y="977"/>
                  </a:cubicBezTo>
                  <a:lnTo>
                    <a:pt x="0" y="6491"/>
                  </a:lnTo>
                  <a:cubicBezTo>
                    <a:pt x="0" y="7058"/>
                    <a:pt x="441" y="7436"/>
                    <a:pt x="977" y="7436"/>
                  </a:cubicBezTo>
                  <a:lnTo>
                    <a:pt x="2363" y="7436"/>
                  </a:lnTo>
                  <a:cubicBezTo>
                    <a:pt x="2899" y="7436"/>
                    <a:pt x="3308" y="7026"/>
                    <a:pt x="3308" y="6491"/>
                  </a:cubicBezTo>
                  <a:lnTo>
                    <a:pt x="3308" y="977"/>
                  </a:lnTo>
                  <a:cubicBezTo>
                    <a:pt x="3340" y="442"/>
                    <a:pt x="2899" y="1"/>
                    <a:pt x="23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3245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31"/>
          <p:cNvGrpSpPr/>
          <p:nvPr/>
        </p:nvGrpSpPr>
        <p:grpSpPr>
          <a:xfrm rot="-671180">
            <a:off x="7072539" y="3995263"/>
            <a:ext cx="1149898" cy="1149898"/>
            <a:chOff x="8293697" y="1996790"/>
            <a:chExt cx="1149900" cy="1149900"/>
          </a:xfrm>
        </p:grpSpPr>
        <p:sp>
          <p:nvSpPr>
            <p:cNvPr id="271" name="Google Shape;271;p31"/>
            <p:cNvSpPr/>
            <p:nvPr/>
          </p:nvSpPr>
          <p:spPr>
            <a:xfrm>
              <a:off x="8293697" y="1996790"/>
              <a:ext cx="1149900" cy="1149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2" name="Google Shape;272;p31"/>
            <p:cNvGrpSpPr/>
            <p:nvPr/>
          </p:nvGrpSpPr>
          <p:grpSpPr>
            <a:xfrm>
              <a:off x="8545723" y="2266160"/>
              <a:ext cx="646109" cy="611145"/>
              <a:chOff x="6192988" y="1236625"/>
              <a:chExt cx="475500" cy="448975"/>
            </a:xfrm>
          </p:grpSpPr>
          <p:sp>
            <p:nvSpPr>
              <p:cNvPr id="273" name="Google Shape;273;p31"/>
              <p:cNvSpPr/>
              <p:nvPr/>
            </p:nvSpPr>
            <p:spPr>
              <a:xfrm>
                <a:off x="6192988" y="1236625"/>
                <a:ext cx="475500" cy="448975"/>
              </a:xfrm>
              <a:custGeom>
                <a:avLst/>
                <a:gdLst/>
                <a:ahLst/>
                <a:cxnLst/>
                <a:rect l="l" t="t" r="r" b="b"/>
                <a:pathLst>
                  <a:path w="19020" h="17959" extrusionOk="0">
                    <a:moveTo>
                      <a:pt x="6953" y="1055"/>
                    </a:moveTo>
                    <a:cubicBezTo>
                      <a:pt x="7906" y="1055"/>
                      <a:pt x="8871" y="1462"/>
                      <a:pt x="9562" y="2374"/>
                    </a:cubicBezTo>
                    <a:cubicBezTo>
                      <a:pt x="9493" y="2444"/>
                      <a:pt x="9405" y="2514"/>
                      <a:pt x="9335" y="2584"/>
                    </a:cubicBezTo>
                    <a:cubicBezTo>
                      <a:pt x="8944" y="2961"/>
                      <a:pt x="9302" y="3494"/>
                      <a:pt x="9718" y="3494"/>
                    </a:cubicBezTo>
                    <a:cubicBezTo>
                      <a:pt x="9842" y="3494"/>
                      <a:pt x="9971" y="3447"/>
                      <a:pt x="10087" y="3335"/>
                    </a:cubicBezTo>
                    <a:cubicBezTo>
                      <a:pt x="10227" y="3196"/>
                      <a:pt x="10402" y="3056"/>
                      <a:pt x="10576" y="2933"/>
                    </a:cubicBezTo>
                    <a:cubicBezTo>
                      <a:pt x="11088" y="2603"/>
                      <a:pt x="11641" y="2453"/>
                      <a:pt x="12180" y="2453"/>
                    </a:cubicBezTo>
                    <a:cubicBezTo>
                      <a:pt x="13725" y="2453"/>
                      <a:pt x="15156" y="3684"/>
                      <a:pt x="15156" y="5433"/>
                    </a:cubicBezTo>
                    <a:cubicBezTo>
                      <a:pt x="15156" y="5643"/>
                      <a:pt x="15139" y="5835"/>
                      <a:pt x="15104" y="6045"/>
                    </a:cubicBezTo>
                    <a:cubicBezTo>
                      <a:pt x="15039" y="6369"/>
                      <a:pt x="15289" y="6663"/>
                      <a:pt x="15618" y="6663"/>
                    </a:cubicBezTo>
                    <a:cubicBezTo>
                      <a:pt x="15645" y="6663"/>
                      <a:pt x="15671" y="6661"/>
                      <a:pt x="15698" y="6657"/>
                    </a:cubicBezTo>
                    <a:cubicBezTo>
                      <a:pt x="16905" y="6657"/>
                      <a:pt x="17919" y="7636"/>
                      <a:pt x="17953" y="8860"/>
                    </a:cubicBezTo>
                    <a:cubicBezTo>
                      <a:pt x="18006" y="10066"/>
                      <a:pt x="17079" y="11115"/>
                      <a:pt x="15856" y="11202"/>
                    </a:cubicBezTo>
                    <a:lnTo>
                      <a:pt x="15856" y="11062"/>
                    </a:lnTo>
                    <a:cubicBezTo>
                      <a:pt x="15856" y="9471"/>
                      <a:pt x="14567" y="8475"/>
                      <a:pt x="13251" y="8475"/>
                    </a:cubicBezTo>
                    <a:cubicBezTo>
                      <a:pt x="12499" y="8475"/>
                      <a:pt x="11739" y="8799"/>
                      <a:pt x="11206" y="9524"/>
                    </a:cubicBezTo>
                    <a:lnTo>
                      <a:pt x="8951" y="9524"/>
                    </a:lnTo>
                    <a:cubicBezTo>
                      <a:pt x="8417" y="8799"/>
                      <a:pt x="7657" y="8475"/>
                      <a:pt x="6906" y="8475"/>
                    </a:cubicBezTo>
                    <a:cubicBezTo>
                      <a:pt x="5590" y="8475"/>
                      <a:pt x="4301" y="9471"/>
                      <a:pt x="4301" y="11062"/>
                    </a:cubicBezTo>
                    <a:lnTo>
                      <a:pt x="4301" y="11167"/>
                    </a:lnTo>
                    <a:cubicBezTo>
                      <a:pt x="2133" y="10730"/>
                      <a:pt x="1451" y="7985"/>
                      <a:pt x="3147" y="6569"/>
                    </a:cubicBezTo>
                    <a:lnTo>
                      <a:pt x="3147" y="6569"/>
                    </a:lnTo>
                    <a:cubicBezTo>
                      <a:pt x="3339" y="6902"/>
                      <a:pt x="3566" y="7199"/>
                      <a:pt x="3829" y="7478"/>
                    </a:cubicBezTo>
                    <a:cubicBezTo>
                      <a:pt x="3946" y="7592"/>
                      <a:pt x="4076" y="7640"/>
                      <a:pt x="4200" y="7640"/>
                    </a:cubicBezTo>
                    <a:cubicBezTo>
                      <a:pt x="4610" y="7640"/>
                      <a:pt x="4956" y="7116"/>
                      <a:pt x="4580" y="6727"/>
                    </a:cubicBezTo>
                    <a:cubicBezTo>
                      <a:pt x="4266" y="6412"/>
                      <a:pt x="4003" y="6028"/>
                      <a:pt x="3846" y="5608"/>
                    </a:cubicBezTo>
                    <a:cubicBezTo>
                      <a:pt x="3689" y="5206"/>
                      <a:pt x="3601" y="4804"/>
                      <a:pt x="3601" y="4384"/>
                    </a:cubicBezTo>
                    <a:cubicBezTo>
                      <a:pt x="3601" y="2347"/>
                      <a:pt x="5257" y="1055"/>
                      <a:pt x="6953" y="1055"/>
                    </a:cubicBezTo>
                    <a:close/>
                    <a:moveTo>
                      <a:pt x="13252" y="9535"/>
                    </a:moveTo>
                    <a:cubicBezTo>
                      <a:pt x="14030" y="9535"/>
                      <a:pt x="14796" y="10120"/>
                      <a:pt x="14807" y="11062"/>
                    </a:cubicBezTo>
                    <a:lnTo>
                      <a:pt x="14807" y="16307"/>
                    </a:lnTo>
                    <a:cubicBezTo>
                      <a:pt x="14807" y="16675"/>
                      <a:pt x="14515" y="16898"/>
                      <a:pt x="14217" y="16898"/>
                    </a:cubicBezTo>
                    <a:cubicBezTo>
                      <a:pt x="14022" y="16898"/>
                      <a:pt x="13824" y="16801"/>
                      <a:pt x="13706" y="16586"/>
                    </a:cubicBezTo>
                    <a:lnTo>
                      <a:pt x="12622" y="14698"/>
                    </a:lnTo>
                    <a:cubicBezTo>
                      <a:pt x="12534" y="14541"/>
                      <a:pt x="12359" y="14436"/>
                      <a:pt x="12167" y="14436"/>
                    </a:cubicBezTo>
                    <a:lnTo>
                      <a:pt x="7972" y="14436"/>
                    </a:lnTo>
                    <a:cubicBezTo>
                      <a:pt x="7797" y="14436"/>
                      <a:pt x="7622" y="14541"/>
                      <a:pt x="7517" y="14698"/>
                    </a:cubicBezTo>
                    <a:lnTo>
                      <a:pt x="6433" y="16586"/>
                    </a:lnTo>
                    <a:cubicBezTo>
                      <a:pt x="6322" y="16801"/>
                      <a:pt x="6126" y="16898"/>
                      <a:pt x="5930" y="16898"/>
                    </a:cubicBezTo>
                    <a:cubicBezTo>
                      <a:pt x="5633" y="16898"/>
                      <a:pt x="5339" y="16675"/>
                      <a:pt x="5349" y="16307"/>
                    </a:cubicBezTo>
                    <a:lnTo>
                      <a:pt x="5349" y="11062"/>
                    </a:lnTo>
                    <a:cubicBezTo>
                      <a:pt x="5349" y="10120"/>
                      <a:pt x="6119" y="9535"/>
                      <a:pt x="6899" y="9535"/>
                    </a:cubicBezTo>
                    <a:cubicBezTo>
                      <a:pt x="7364" y="9535"/>
                      <a:pt x="7833" y="9742"/>
                      <a:pt x="8146" y="10206"/>
                    </a:cubicBezTo>
                    <a:lnTo>
                      <a:pt x="8234" y="10345"/>
                    </a:lnTo>
                    <a:cubicBezTo>
                      <a:pt x="8339" y="10485"/>
                      <a:pt x="8496" y="10573"/>
                      <a:pt x="8671" y="10573"/>
                    </a:cubicBezTo>
                    <a:lnTo>
                      <a:pt x="11468" y="10573"/>
                    </a:lnTo>
                    <a:cubicBezTo>
                      <a:pt x="11660" y="10573"/>
                      <a:pt x="11818" y="10485"/>
                      <a:pt x="11905" y="10345"/>
                    </a:cubicBezTo>
                    <a:lnTo>
                      <a:pt x="12010" y="10206"/>
                    </a:lnTo>
                    <a:cubicBezTo>
                      <a:pt x="12323" y="9742"/>
                      <a:pt x="12790" y="9535"/>
                      <a:pt x="13252" y="9535"/>
                    </a:cubicBezTo>
                    <a:close/>
                    <a:moveTo>
                      <a:pt x="6970" y="1"/>
                    </a:moveTo>
                    <a:cubicBezTo>
                      <a:pt x="4737" y="1"/>
                      <a:pt x="2552" y="1694"/>
                      <a:pt x="2552" y="4384"/>
                    </a:cubicBezTo>
                    <a:cubicBezTo>
                      <a:pt x="2552" y="4786"/>
                      <a:pt x="2605" y="5188"/>
                      <a:pt x="2727" y="5573"/>
                    </a:cubicBezTo>
                    <a:cubicBezTo>
                      <a:pt x="0" y="7478"/>
                      <a:pt x="1014" y="11744"/>
                      <a:pt x="4301" y="12216"/>
                    </a:cubicBezTo>
                    <a:lnTo>
                      <a:pt x="4301" y="16307"/>
                    </a:lnTo>
                    <a:cubicBezTo>
                      <a:pt x="4290" y="17335"/>
                      <a:pt x="5115" y="17958"/>
                      <a:pt x="5949" y="17958"/>
                    </a:cubicBezTo>
                    <a:cubicBezTo>
                      <a:pt x="6491" y="17958"/>
                      <a:pt x="7036" y="17696"/>
                      <a:pt x="7360" y="17111"/>
                    </a:cubicBezTo>
                    <a:lnTo>
                      <a:pt x="8286" y="15485"/>
                    </a:lnTo>
                    <a:lnTo>
                      <a:pt x="11887" y="15485"/>
                    </a:lnTo>
                    <a:lnTo>
                      <a:pt x="12814" y="17111"/>
                    </a:lnTo>
                    <a:cubicBezTo>
                      <a:pt x="13137" y="17696"/>
                      <a:pt x="13683" y="17958"/>
                      <a:pt x="14224" y="17958"/>
                    </a:cubicBezTo>
                    <a:cubicBezTo>
                      <a:pt x="15059" y="17958"/>
                      <a:pt x="15884" y="17335"/>
                      <a:pt x="15873" y="16307"/>
                    </a:cubicBezTo>
                    <a:lnTo>
                      <a:pt x="15873" y="12251"/>
                    </a:lnTo>
                    <a:cubicBezTo>
                      <a:pt x="17639" y="12163"/>
                      <a:pt x="19020" y="10695"/>
                      <a:pt x="19020" y="8929"/>
                    </a:cubicBezTo>
                    <a:lnTo>
                      <a:pt x="19020" y="8929"/>
                    </a:lnTo>
                    <a:lnTo>
                      <a:pt x="19002" y="8947"/>
                    </a:lnTo>
                    <a:cubicBezTo>
                      <a:pt x="19002" y="7304"/>
                      <a:pt x="17814" y="5923"/>
                      <a:pt x="16188" y="5660"/>
                    </a:cubicBezTo>
                    <a:lnTo>
                      <a:pt x="16188" y="5451"/>
                    </a:lnTo>
                    <a:cubicBezTo>
                      <a:pt x="16188" y="3120"/>
                      <a:pt x="14284" y="1409"/>
                      <a:pt x="12166" y="1409"/>
                    </a:cubicBezTo>
                    <a:cubicBezTo>
                      <a:pt x="11600" y="1409"/>
                      <a:pt x="11018" y="1531"/>
                      <a:pt x="10454" y="1797"/>
                    </a:cubicBezTo>
                    <a:cubicBezTo>
                      <a:pt x="9544" y="556"/>
                      <a:pt x="8249" y="1"/>
                      <a:pt x="69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31"/>
              <p:cNvSpPr/>
              <p:nvPr/>
            </p:nvSpPr>
            <p:spPr>
              <a:xfrm>
                <a:off x="6472238" y="1510100"/>
                <a:ext cx="7650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2798" extrusionOk="0">
                    <a:moveTo>
                      <a:pt x="1522" y="1"/>
                    </a:moveTo>
                    <a:cubicBezTo>
                      <a:pt x="1259" y="1"/>
                      <a:pt x="997" y="176"/>
                      <a:pt x="997" y="525"/>
                    </a:cubicBezTo>
                    <a:lnTo>
                      <a:pt x="997" y="875"/>
                    </a:lnTo>
                    <a:lnTo>
                      <a:pt x="665" y="875"/>
                    </a:lnTo>
                    <a:cubicBezTo>
                      <a:pt x="1" y="910"/>
                      <a:pt x="1" y="1889"/>
                      <a:pt x="665" y="1924"/>
                    </a:cubicBezTo>
                    <a:lnTo>
                      <a:pt x="1015" y="1924"/>
                    </a:lnTo>
                    <a:lnTo>
                      <a:pt x="1015" y="2273"/>
                    </a:lnTo>
                    <a:cubicBezTo>
                      <a:pt x="1015" y="2623"/>
                      <a:pt x="1277" y="2798"/>
                      <a:pt x="1539" y="2798"/>
                    </a:cubicBezTo>
                    <a:cubicBezTo>
                      <a:pt x="1801" y="2798"/>
                      <a:pt x="2064" y="2623"/>
                      <a:pt x="2064" y="2273"/>
                    </a:cubicBezTo>
                    <a:lnTo>
                      <a:pt x="2064" y="1924"/>
                    </a:lnTo>
                    <a:lnTo>
                      <a:pt x="2413" y="1924"/>
                    </a:lnTo>
                    <a:cubicBezTo>
                      <a:pt x="3060" y="1889"/>
                      <a:pt x="3060" y="910"/>
                      <a:pt x="2413" y="875"/>
                    </a:cubicBezTo>
                    <a:lnTo>
                      <a:pt x="2046" y="875"/>
                    </a:lnTo>
                    <a:lnTo>
                      <a:pt x="2046" y="525"/>
                    </a:lnTo>
                    <a:cubicBezTo>
                      <a:pt x="2046" y="176"/>
                      <a:pt x="1784" y="1"/>
                      <a:pt x="15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31"/>
              <p:cNvSpPr/>
              <p:nvPr/>
            </p:nvSpPr>
            <p:spPr>
              <a:xfrm>
                <a:off x="6341138" y="1510100"/>
                <a:ext cx="7650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2798" extrusionOk="0">
                    <a:moveTo>
                      <a:pt x="1526" y="1"/>
                    </a:moveTo>
                    <a:cubicBezTo>
                      <a:pt x="1263" y="1"/>
                      <a:pt x="1006" y="176"/>
                      <a:pt x="1014" y="525"/>
                    </a:cubicBezTo>
                    <a:lnTo>
                      <a:pt x="1014" y="875"/>
                    </a:lnTo>
                    <a:lnTo>
                      <a:pt x="665" y="875"/>
                    </a:lnTo>
                    <a:cubicBezTo>
                      <a:pt x="0" y="910"/>
                      <a:pt x="0" y="1889"/>
                      <a:pt x="665" y="1924"/>
                    </a:cubicBezTo>
                    <a:lnTo>
                      <a:pt x="1014" y="1924"/>
                    </a:lnTo>
                    <a:lnTo>
                      <a:pt x="1014" y="2273"/>
                    </a:lnTo>
                    <a:cubicBezTo>
                      <a:pt x="1014" y="2623"/>
                      <a:pt x="1276" y="2798"/>
                      <a:pt x="1539" y="2798"/>
                    </a:cubicBezTo>
                    <a:cubicBezTo>
                      <a:pt x="1801" y="2798"/>
                      <a:pt x="2063" y="2623"/>
                      <a:pt x="2063" y="2273"/>
                    </a:cubicBezTo>
                    <a:lnTo>
                      <a:pt x="2063" y="1924"/>
                    </a:lnTo>
                    <a:lnTo>
                      <a:pt x="2413" y="1924"/>
                    </a:lnTo>
                    <a:cubicBezTo>
                      <a:pt x="3060" y="1889"/>
                      <a:pt x="3060" y="910"/>
                      <a:pt x="2413" y="875"/>
                    </a:cubicBezTo>
                    <a:lnTo>
                      <a:pt x="2063" y="875"/>
                    </a:lnTo>
                    <a:lnTo>
                      <a:pt x="2063" y="525"/>
                    </a:lnTo>
                    <a:cubicBezTo>
                      <a:pt x="2054" y="176"/>
                      <a:pt x="1788" y="1"/>
                      <a:pt x="15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1"/>
              <p:cNvSpPr/>
              <p:nvPr/>
            </p:nvSpPr>
            <p:spPr>
              <a:xfrm>
                <a:off x="6429863" y="1548575"/>
                <a:ext cx="26675" cy="22550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902" extrusionOk="0">
                    <a:moveTo>
                      <a:pt x="612" y="0"/>
                    </a:moveTo>
                    <a:cubicBezTo>
                      <a:pt x="192" y="0"/>
                      <a:pt x="0" y="472"/>
                      <a:pt x="280" y="769"/>
                    </a:cubicBezTo>
                    <a:cubicBezTo>
                      <a:pt x="371" y="860"/>
                      <a:pt x="484" y="901"/>
                      <a:pt x="596" y="901"/>
                    </a:cubicBezTo>
                    <a:cubicBezTo>
                      <a:pt x="828" y="901"/>
                      <a:pt x="1055" y="726"/>
                      <a:pt x="1066" y="455"/>
                    </a:cubicBezTo>
                    <a:cubicBezTo>
                      <a:pt x="1066" y="192"/>
                      <a:pt x="857" y="0"/>
                      <a:pt x="6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7" name="Google Shape;277;p31"/>
          <p:cNvGrpSpPr/>
          <p:nvPr/>
        </p:nvGrpSpPr>
        <p:grpSpPr>
          <a:xfrm rot="-679607">
            <a:off x="8139852" y="3102978"/>
            <a:ext cx="1149873" cy="1149873"/>
            <a:chOff x="9124422" y="2568890"/>
            <a:chExt cx="1149900" cy="1149900"/>
          </a:xfrm>
        </p:grpSpPr>
        <p:sp>
          <p:nvSpPr>
            <p:cNvPr id="278" name="Google Shape;278;p31"/>
            <p:cNvSpPr/>
            <p:nvPr/>
          </p:nvSpPr>
          <p:spPr>
            <a:xfrm>
              <a:off x="9124422" y="2568890"/>
              <a:ext cx="1149900" cy="1149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9" name="Google Shape;279;p31"/>
            <p:cNvGrpSpPr/>
            <p:nvPr/>
          </p:nvGrpSpPr>
          <p:grpSpPr>
            <a:xfrm>
              <a:off x="9411610" y="2856126"/>
              <a:ext cx="575456" cy="575424"/>
              <a:chOff x="5477988" y="1236975"/>
              <a:chExt cx="448000" cy="447975"/>
            </a:xfrm>
          </p:grpSpPr>
          <p:sp>
            <p:nvSpPr>
              <p:cNvPr id="280" name="Google Shape;280;p31"/>
              <p:cNvSpPr/>
              <p:nvPr/>
            </p:nvSpPr>
            <p:spPr>
              <a:xfrm>
                <a:off x="5477988" y="1236975"/>
                <a:ext cx="448000" cy="447975"/>
              </a:xfrm>
              <a:custGeom>
                <a:avLst/>
                <a:gdLst/>
                <a:ahLst/>
                <a:cxnLst/>
                <a:rect l="l" t="t" r="r" b="b"/>
                <a:pathLst>
                  <a:path w="17920" h="17919" extrusionOk="0">
                    <a:moveTo>
                      <a:pt x="16870" y="1049"/>
                    </a:moveTo>
                    <a:lnTo>
                      <a:pt x="16870" y="16869"/>
                    </a:lnTo>
                    <a:lnTo>
                      <a:pt x="1050" y="16869"/>
                    </a:lnTo>
                    <a:lnTo>
                      <a:pt x="1050" y="1049"/>
                    </a:lnTo>
                    <a:close/>
                    <a:moveTo>
                      <a:pt x="525" y="0"/>
                    </a:moveTo>
                    <a:cubicBezTo>
                      <a:pt x="228" y="0"/>
                      <a:pt x="1" y="227"/>
                      <a:pt x="1" y="524"/>
                    </a:cubicBezTo>
                    <a:lnTo>
                      <a:pt x="1" y="17394"/>
                    </a:lnTo>
                    <a:cubicBezTo>
                      <a:pt x="1" y="17691"/>
                      <a:pt x="228" y="17918"/>
                      <a:pt x="525" y="17918"/>
                    </a:cubicBezTo>
                    <a:lnTo>
                      <a:pt x="17395" y="17918"/>
                    </a:lnTo>
                    <a:cubicBezTo>
                      <a:pt x="17692" y="17918"/>
                      <a:pt x="17919" y="17691"/>
                      <a:pt x="17919" y="17394"/>
                    </a:cubicBezTo>
                    <a:lnTo>
                      <a:pt x="17919" y="524"/>
                    </a:lnTo>
                    <a:cubicBezTo>
                      <a:pt x="17919" y="227"/>
                      <a:pt x="17692" y="0"/>
                      <a:pt x="173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31"/>
              <p:cNvSpPr/>
              <p:nvPr/>
            </p:nvSpPr>
            <p:spPr>
              <a:xfrm>
                <a:off x="5531313" y="1290275"/>
                <a:ext cx="341350" cy="341350"/>
              </a:xfrm>
              <a:custGeom>
                <a:avLst/>
                <a:gdLst/>
                <a:ahLst/>
                <a:cxnLst/>
                <a:rect l="l" t="t" r="r" b="b"/>
                <a:pathLst>
                  <a:path w="13654" h="13654" extrusionOk="0">
                    <a:moveTo>
                      <a:pt x="8409" y="1050"/>
                    </a:moveTo>
                    <a:lnTo>
                      <a:pt x="8409" y="2273"/>
                    </a:lnTo>
                    <a:cubicBezTo>
                      <a:pt x="8409" y="2570"/>
                      <a:pt x="8636" y="2798"/>
                      <a:pt x="8933" y="2798"/>
                    </a:cubicBezTo>
                    <a:lnTo>
                      <a:pt x="10507" y="2798"/>
                    </a:lnTo>
                    <a:lnTo>
                      <a:pt x="10507" y="4021"/>
                    </a:lnTo>
                    <a:cubicBezTo>
                      <a:pt x="10507" y="4319"/>
                      <a:pt x="10734" y="4546"/>
                      <a:pt x="11031" y="4546"/>
                    </a:cubicBezTo>
                    <a:lnTo>
                      <a:pt x="12604" y="4546"/>
                    </a:lnTo>
                    <a:lnTo>
                      <a:pt x="12604" y="12605"/>
                    </a:lnTo>
                    <a:lnTo>
                      <a:pt x="1049" y="12605"/>
                    </a:lnTo>
                    <a:lnTo>
                      <a:pt x="1049" y="4546"/>
                    </a:lnTo>
                    <a:lnTo>
                      <a:pt x="2623" y="4546"/>
                    </a:lnTo>
                    <a:cubicBezTo>
                      <a:pt x="2920" y="4546"/>
                      <a:pt x="3147" y="4319"/>
                      <a:pt x="3147" y="4021"/>
                    </a:cubicBezTo>
                    <a:lnTo>
                      <a:pt x="3147" y="2798"/>
                    </a:lnTo>
                    <a:lnTo>
                      <a:pt x="4720" y="2798"/>
                    </a:lnTo>
                    <a:cubicBezTo>
                      <a:pt x="5018" y="2798"/>
                      <a:pt x="5245" y="2570"/>
                      <a:pt x="5245" y="2273"/>
                    </a:cubicBezTo>
                    <a:lnTo>
                      <a:pt x="5245" y="1050"/>
                    </a:lnTo>
                    <a:close/>
                    <a:moveTo>
                      <a:pt x="4720" y="1"/>
                    </a:moveTo>
                    <a:cubicBezTo>
                      <a:pt x="4441" y="1"/>
                      <a:pt x="4196" y="245"/>
                      <a:pt x="4196" y="525"/>
                    </a:cubicBezTo>
                    <a:lnTo>
                      <a:pt x="4196" y="1749"/>
                    </a:lnTo>
                    <a:lnTo>
                      <a:pt x="2623" y="1749"/>
                    </a:lnTo>
                    <a:cubicBezTo>
                      <a:pt x="2343" y="1749"/>
                      <a:pt x="2098" y="1994"/>
                      <a:pt x="2098" y="2273"/>
                    </a:cubicBezTo>
                    <a:lnTo>
                      <a:pt x="2098" y="3497"/>
                    </a:lnTo>
                    <a:lnTo>
                      <a:pt x="525" y="3497"/>
                    </a:lnTo>
                    <a:cubicBezTo>
                      <a:pt x="245" y="3497"/>
                      <a:pt x="0" y="3742"/>
                      <a:pt x="0" y="4021"/>
                    </a:cubicBezTo>
                    <a:lnTo>
                      <a:pt x="0" y="13129"/>
                    </a:lnTo>
                    <a:cubicBezTo>
                      <a:pt x="0" y="13409"/>
                      <a:pt x="245" y="13654"/>
                      <a:pt x="525" y="13654"/>
                    </a:cubicBezTo>
                    <a:lnTo>
                      <a:pt x="13129" y="13654"/>
                    </a:lnTo>
                    <a:cubicBezTo>
                      <a:pt x="13409" y="13654"/>
                      <a:pt x="13653" y="13409"/>
                      <a:pt x="13653" y="13129"/>
                    </a:cubicBezTo>
                    <a:lnTo>
                      <a:pt x="13653" y="4021"/>
                    </a:lnTo>
                    <a:cubicBezTo>
                      <a:pt x="13653" y="3742"/>
                      <a:pt x="13409" y="3497"/>
                      <a:pt x="13129" y="3497"/>
                    </a:cubicBezTo>
                    <a:lnTo>
                      <a:pt x="11556" y="3497"/>
                    </a:lnTo>
                    <a:lnTo>
                      <a:pt x="11556" y="2273"/>
                    </a:lnTo>
                    <a:cubicBezTo>
                      <a:pt x="11556" y="1994"/>
                      <a:pt x="11311" y="1749"/>
                      <a:pt x="11031" y="1749"/>
                    </a:cubicBezTo>
                    <a:lnTo>
                      <a:pt x="9458" y="1749"/>
                    </a:lnTo>
                    <a:lnTo>
                      <a:pt x="9458" y="525"/>
                    </a:lnTo>
                    <a:cubicBezTo>
                      <a:pt x="9458" y="245"/>
                      <a:pt x="9213" y="1"/>
                      <a:pt x="89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31"/>
              <p:cNvSpPr/>
              <p:nvPr/>
            </p:nvSpPr>
            <p:spPr>
              <a:xfrm>
                <a:off x="5793963" y="1500500"/>
                <a:ext cx="26250" cy="78675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3147" extrusionOk="0">
                    <a:moveTo>
                      <a:pt x="525" y="0"/>
                    </a:moveTo>
                    <a:cubicBezTo>
                      <a:pt x="228" y="0"/>
                      <a:pt x="1" y="227"/>
                      <a:pt x="1" y="525"/>
                    </a:cubicBezTo>
                    <a:lnTo>
                      <a:pt x="1" y="2622"/>
                    </a:lnTo>
                    <a:cubicBezTo>
                      <a:pt x="1" y="2972"/>
                      <a:pt x="263" y="3147"/>
                      <a:pt x="525" y="3147"/>
                    </a:cubicBezTo>
                    <a:cubicBezTo>
                      <a:pt x="787" y="3147"/>
                      <a:pt x="1050" y="2972"/>
                      <a:pt x="1050" y="2622"/>
                    </a:cubicBezTo>
                    <a:lnTo>
                      <a:pt x="1050" y="525"/>
                    </a:lnTo>
                    <a:cubicBezTo>
                      <a:pt x="1050" y="227"/>
                      <a:pt x="805" y="0"/>
                      <a:pt x="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31"/>
              <p:cNvSpPr/>
              <p:nvPr/>
            </p:nvSpPr>
            <p:spPr>
              <a:xfrm>
                <a:off x="5741513" y="1500500"/>
                <a:ext cx="26250" cy="78675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3147" extrusionOk="0">
                    <a:moveTo>
                      <a:pt x="525" y="0"/>
                    </a:moveTo>
                    <a:cubicBezTo>
                      <a:pt x="228" y="0"/>
                      <a:pt x="1" y="227"/>
                      <a:pt x="1" y="525"/>
                    </a:cubicBezTo>
                    <a:lnTo>
                      <a:pt x="1" y="2622"/>
                    </a:lnTo>
                    <a:cubicBezTo>
                      <a:pt x="1" y="2972"/>
                      <a:pt x="263" y="3147"/>
                      <a:pt x="525" y="3147"/>
                    </a:cubicBezTo>
                    <a:cubicBezTo>
                      <a:pt x="788" y="3147"/>
                      <a:pt x="1050" y="2972"/>
                      <a:pt x="1050" y="2622"/>
                    </a:cubicBezTo>
                    <a:lnTo>
                      <a:pt x="1050" y="525"/>
                    </a:lnTo>
                    <a:cubicBezTo>
                      <a:pt x="1050" y="227"/>
                      <a:pt x="805" y="0"/>
                      <a:pt x="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31"/>
              <p:cNvSpPr/>
              <p:nvPr/>
            </p:nvSpPr>
            <p:spPr>
              <a:xfrm>
                <a:off x="5688638" y="1500500"/>
                <a:ext cx="26700" cy="78675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3147" extrusionOk="0">
                    <a:moveTo>
                      <a:pt x="543" y="0"/>
                    </a:moveTo>
                    <a:cubicBezTo>
                      <a:pt x="245" y="0"/>
                      <a:pt x="1" y="227"/>
                      <a:pt x="18" y="525"/>
                    </a:cubicBezTo>
                    <a:lnTo>
                      <a:pt x="18" y="2622"/>
                    </a:lnTo>
                    <a:cubicBezTo>
                      <a:pt x="18" y="2972"/>
                      <a:pt x="280" y="3147"/>
                      <a:pt x="543" y="3147"/>
                    </a:cubicBezTo>
                    <a:cubicBezTo>
                      <a:pt x="805" y="3147"/>
                      <a:pt x="1067" y="2972"/>
                      <a:pt x="1067" y="2622"/>
                    </a:cubicBezTo>
                    <a:lnTo>
                      <a:pt x="1067" y="525"/>
                    </a:lnTo>
                    <a:cubicBezTo>
                      <a:pt x="1067" y="227"/>
                      <a:pt x="822" y="0"/>
                      <a:pt x="5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31"/>
              <p:cNvSpPr/>
              <p:nvPr/>
            </p:nvSpPr>
            <p:spPr>
              <a:xfrm>
                <a:off x="5583763" y="1500500"/>
                <a:ext cx="26250" cy="78675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3147" extrusionOk="0">
                    <a:moveTo>
                      <a:pt x="525" y="0"/>
                    </a:moveTo>
                    <a:cubicBezTo>
                      <a:pt x="245" y="0"/>
                      <a:pt x="0" y="227"/>
                      <a:pt x="0" y="525"/>
                    </a:cubicBezTo>
                    <a:lnTo>
                      <a:pt x="0" y="2622"/>
                    </a:lnTo>
                    <a:cubicBezTo>
                      <a:pt x="0" y="2972"/>
                      <a:pt x="262" y="3147"/>
                      <a:pt x="525" y="3147"/>
                    </a:cubicBezTo>
                    <a:cubicBezTo>
                      <a:pt x="787" y="3147"/>
                      <a:pt x="1049" y="2972"/>
                      <a:pt x="1049" y="2622"/>
                    </a:cubicBezTo>
                    <a:lnTo>
                      <a:pt x="1049" y="525"/>
                    </a:lnTo>
                    <a:cubicBezTo>
                      <a:pt x="1049" y="227"/>
                      <a:pt x="822" y="0"/>
                      <a:pt x="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31"/>
              <p:cNvSpPr/>
              <p:nvPr/>
            </p:nvSpPr>
            <p:spPr>
              <a:xfrm>
                <a:off x="5636188" y="1500500"/>
                <a:ext cx="26250" cy="78675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3147" extrusionOk="0">
                    <a:moveTo>
                      <a:pt x="525" y="0"/>
                    </a:moveTo>
                    <a:cubicBezTo>
                      <a:pt x="246" y="0"/>
                      <a:pt x="1" y="227"/>
                      <a:pt x="1" y="525"/>
                    </a:cubicBezTo>
                    <a:lnTo>
                      <a:pt x="1" y="2622"/>
                    </a:lnTo>
                    <a:cubicBezTo>
                      <a:pt x="1" y="2972"/>
                      <a:pt x="263" y="3147"/>
                      <a:pt x="525" y="3147"/>
                    </a:cubicBezTo>
                    <a:cubicBezTo>
                      <a:pt x="788" y="3147"/>
                      <a:pt x="1050" y="2972"/>
                      <a:pt x="1050" y="2622"/>
                    </a:cubicBezTo>
                    <a:lnTo>
                      <a:pt x="1050" y="525"/>
                    </a:lnTo>
                    <a:cubicBezTo>
                      <a:pt x="1050" y="227"/>
                      <a:pt x="823" y="0"/>
                      <a:pt x="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31"/>
              <p:cNvSpPr/>
              <p:nvPr/>
            </p:nvSpPr>
            <p:spPr>
              <a:xfrm>
                <a:off x="5807088" y="1290275"/>
                <a:ext cx="69950" cy="26250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1050" extrusionOk="0">
                    <a:moveTo>
                      <a:pt x="699" y="1"/>
                    </a:moveTo>
                    <a:cubicBezTo>
                      <a:pt x="0" y="1"/>
                      <a:pt x="0" y="1050"/>
                      <a:pt x="699" y="1050"/>
                    </a:cubicBezTo>
                    <a:lnTo>
                      <a:pt x="2098" y="1050"/>
                    </a:lnTo>
                    <a:cubicBezTo>
                      <a:pt x="2797" y="1050"/>
                      <a:pt x="2797" y="1"/>
                      <a:pt x="20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31"/>
              <p:cNvSpPr/>
              <p:nvPr/>
            </p:nvSpPr>
            <p:spPr>
              <a:xfrm>
                <a:off x="5526938" y="1290275"/>
                <a:ext cx="69950" cy="26250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1050" extrusionOk="0">
                    <a:moveTo>
                      <a:pt x="700" y="1"/>
                    </a:moveTo>
                    <a:cubicBezTo>
                      <a:pt x="1" y="1"/>
                      <a:pt x="1" y="1050"/>
                      <a:pt x="700" y="1050"/>
                    </a:cubicBezTo>
                    <a:lnTo>
                      <a:pt x="2098" y="1050"/>
                    </a:lnTo>
                    <a:cubicBezTo>
                      <a:pt x="2798" y="1050"/>
                      <a:pt x="2798" y="1"/>
                      <a:pt x="20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9" name="Google Shape;289;p31"/>
          <p:cNvSpPr txBox="1">
            <a:spLocks noGrp="1"/>
          </p:cNvSpPr>
          <p:nvPr>
            <p:ph type="title" idx="2"/>
          </p:nvPr>
        </p:nvSpPr>
        <p:spPr>
          <a:xfrm flipH="1">
            <a:off x="2229450" y="2690526"/>
            <a:ext cx="4685100" cy="55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COMPARACIÓN</a:t>
            </a:r>
            <a:endParaRPr dirty="0"/>
          </a:p>
        </p:txBody>
      </p:sp>
      <p:cxnSp>
        <p:nvCxnSpPr>
          <p:cNvPr id="292" name="Google Shape;292;p31"/>
          <p:cNvCxnSpPr/>
          <p:nvPr/>
        </p:nvCxnSpPr>
        <p:spPr>
          <a:xfrm>
            <a:off x="2377650" y="3324129"/>
            <a:ext cx="43887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31"/>
          <p:cNvSpPr txBox="1"/>
          <p:nvPr/>
        </p:nvSpPr>
        <p:spPr>
          <a:xfrm rot="540321">
            <a:off x="7304786" y="3816140"/>
            <a:ext cx="1774776" cy="43827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accent2"/>
                </a:solidFill>
                <a:latin typeface="Jost SemiBold"/>
                <a:ea typeface="Jost SemiBold"/>
                <a:cs typeface="Jost SemiBold"/>
                <a:sym typeface="Jost SemiBold"/>
              </a:rPr>
              <a:t>Monitoring</a:t>
            </a:r>
            <a:endParaRPr sz="1900" dirty="0">
              <a:solidFill>
                <a:schemeClr val="accent2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grpSp>
        <p:nvGrpSpPr>
          <p:cNvPr id="294" name="Google Shape;294;p31"/>
          <p:cNvGrpSpPr/>
          <p:nvPr/>
        </p:nvGrpSpPr>
        <p:grpSpPr>
          <a:xfrm rot="-654054">
            <a:off x="-62251" y="1005636"/>
            <a:ext cx="1149835" cy="1149835"/>
            <a:chOff x="-1332859" y="1178876"/>
            <a:chExt cx="1149900" cy="1149900"/>
          </a:xfrm>
        </p:grpSpPr>
        <p:sp>
          <p:nvSpPr>
            <p:cNvPr id="295" name="Google Shape;295;p31"/>
            <p:cNvSpPr/>
            <p:nvPr/>
          </p:nvSpPr>
          <p:spPr>
            <a:xfrm>
              <a:off x="-1332859" y="1178876"/>
              <a:ext cx="1149900" cy="1149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-1069494" y="1466133"/>
              <a:ext cx="623187" cy="575380"/>
            </a:xfrm>
            <a:custGeom>
              <a:avLst/>
              <a:gdLst/>
              <a:ahLst/>
              <a:cxnLst/>
              <a:rect l="l" t="t" r="r" b="b"/>
              <a:pathLst>
                <a:path w="19423" h="17933" extrusionOk="0">
                  <a:moveTo>
                    <a:pt x="7198" y="1"/>
                  </a:moveTo>
                  <a:cubicBezTo>
                    <a:pt x="4964" y="1"/>
                    <a:pt x="2780" y="1694"/>
                    <a:pt x="2780" y="4384"/>
                  </a:cubicBezTo>
                  <a:cubicBezTo>
                    <a:pt x="2780" y="4786"/>
                    <a:pt x="2832" y="5188"/>
                    <a:pt x="2955" y="5573"/>
                  </a:cubicBezTo>
                  <a:cubicBezTo>
                    <a:pt x="0" y="7636"/>
                    <a:pt x="1451" y="12268"/>
                    <a:pt x="5070" y="12268"/>
                  </a:cubicBezTo>
                  <a:lnTo>
                    <a:pt x="5245" y="12268"/>
                  </a:lnTo>
                  <a:cubicBezTo>
                    <a:pt x="5245" y="12775"/>
                    <a:pt x="5315" y="13282"/>
                    <a:pt x="5472" y="13772"/>
                  </a:cubicBezTo>
                  <a:cubicBezTo>
                    <a:pt x="5542" y="13982"/>
                    <a:pt x="5752" y="14139"/>
                    <a:pt x="5979" y="14139"/>
                  </a:cubicBezTo>
                  <a:cubicBezTo>
                    <a:pt x="6031" y="14139"/>
                    <a:pt x="6084" y="14121"/>
                    <a:pt x="6136" y="14104"/>
                  </a:cubicBezTo>
                  <a:cubicBezTo>
                    <a:pt x="6399" y="14016"/>
                    <a:pt x="6556" y="13737"/>
                    <a:pt x="6468" y="13457"/>
                  </a:cubicBezTo>
                  <a:cubicBezTo>
                    <a:pt x="5603" y="10694"/>
                    <a:pt x="7780" y="8209"/>
                    <a:pt x="10312" y="8209"/>
                  </a:cubicBezTo>
                  <a:cubicBezTo>
                    <a:pt x="10951" y="8209"/>
                    <a:pt x="11613" y="8367"/>
                    <a:pt x="12255" y="8720"/>
                  </a:cubicBezTo>
                  <a:lnTo>
                    <a:pt x="11486" y="8860"/>
                  </a:lnTo>
                  <a:cubicBezTo>
                    <a:pt x="10845" y="8946"/>
                    <a:pt x="10925" y="9891"/>
                    <a:pt x="11556" y="9891"/>
                  </a:cubicBezTo>
                  <a:cubicBezTo>
                    <a:pt x="11561" y="9891"/>
                    <a:pt x="11567" y="9891"/>
                    <a:pt x="11573" y="9891"/>
                  </a:cubicBezTo>
                  <a:lnTo>
                    <a:pt x="11678" y="9891"/>
                  </a:lnTo>
                  <a:lnTo>
                    <a:pt x="13618" y="9559"/>
                  </a:lnTo>
                  <a:cubicBezTo>
                    <a:pt x="13915" y="9506"/>
                    <a:pt x="14108" y="9227"/>
                    <a:pt x="14055" y="8947"/>
                  </a:cubicBezTo>
                  <a:lnTo>
                    <a:pt x="13706" y="6989"/>
                  </a:lnTo>
                  <a:cubicBezTo>
                    <a:pt x="13653" y="6693"/>
                    <a:pt x="13428" y="6558"/>
                    <a:pt x="13200" y="6558"/>
                  </a:cubicBezTo>
                  <a:cubicBezTo>
                    <a:pt x="12905" y="6558"/>
                    <a:pt x="12605" y="6786"/>
                    <a:pt x="12674" y="7181"/>
                  </a:cubicBezTo>
                  <a:lnTo>
                    <a:pt x="12797" y="7811"/>
                  </a:lnTo>
                  <a:cubicBezTo>
                    <a:pt x="12006" y="7374"/>
                    <a:pt x="11164" y="7172"/>
                    <a:pt x="10341" y="7172"/>
                  </a:cubicBezTo>
                  <a:cubicBezTo>
                    <a:pt x="8034" y="7172"/>
                    <a:pt x="5870" y="8759"/>
                    <a:pt x="5367" y="11219"/>
                  </a:cubicBezTo>
                  <a:lnTo>
                    <a:pt x="5070" y="11219"/>
                  </a:lnTo>
                  <a:cubicBezTo>
                    <a:pt x="5056" y="11220"/>
                    <a:pt x="5042" y="11220"/>
                    <a:pt x="5028" y="11220"/>
                  </a:cubicBezTo>
                  <a:cubicBezTo>
                    <a:pt x="2558" y="11220"/>
                    <a:pt x="1445" y="8134"/>
                    <a:pt x="3374" y="6569"/>
                  </a:cubicBezTo>
                  <a:lnTo>
                    <a:pt x="3374" y="6569"/>
                  </a:lnTo>
                  <a:cubicBezTo>
                    <a:pt x="3567" y="6902"/>
                    <a:pt x="3794" y="7199"/>
                    <a:pt x="4056" y="7478"/>
                  </a:cubicBezTo>
                  <a:cubicBezTo>
                    <a:pt x="4174" y="7592"/>
                    <a:pt x="4303" y="7640"/>
                    <a:pt x="4427" y="7640"/>
                  </a:cubicBezTo>
                  <a:cubicBezTo>
                    <a:pt x="4838" y="7640"/>
                    <a:pt x="5184" y="7116"/>
                    <a:pt x="4808" y="6727"/>
                  </a:cubicBezTo>
                  <a:cubicBezTo>
                    <a:pt x="4493" y="6412"/>
                    <a:pt x="4231" y="6028"/>
                    <a:pt x="4073" y="5608"/>
                  </a:cubicBezTo>
                  <a:cubicBezTo>
                    <a:pt x="3916" y="5206"/>
                    <a:pt x="3829" y="4804"/>
                    <a:pt x="3829" y="4384"/>
                  </a:cubicBezTo>
                  <a:cubicBezTo>
                    <a:pt x="3829" y="2347"/>
                    <a:pt x="5485" y="1055"/>
                    <a:pt x="7181" y="1055"/>
                  </a:cubicBezTo>
                  <a:cubicBezTo>
                    <a:pt x="8133" y="1055"/>
                    <a:pt x="9098" y="1462"/>
                    <a:pt x="9790" y="2374"/>
                  </a:cubicBezTo>
                  <a:cubicBezTo>
                    <a:pt x="9720" y="2444"/>
                    <a:pt x="9633" y="2514"/>
                    <a:pt x="9563" y="2584"/>
                  </a:cubicBezTo>
                  <a:cubicBezTo>
                    <a:pt x="9172" y="2961"/>
                    <a:pt x="9529" y="3494"/>
                    <a:pt x="9946" y="3494"/>
                  </a:cubicBezTo>
                  <a:cubicBezTo>
                    <a:pt x="10069" y="3494"/>
                    <a:pt x="10198" y="3447"/>
                    <a:pt x="10314" y="3335"/>
                  </a:cubicBezTo>
                  <a:cubicBezTo>
                    <a:pt x="10454" y="3196"/>
                    <a:pt x="10629" y="3056"/>
                    <a:pt x="10804" y="2933"/>
                  </a:cubicBezTo>
                  <a:cubicBezTo>
                    <a:pt x="11315" y="2603"/>
                    <a:pt x="11868" y="2453"/>
                    <a:pt x="12408" y="2453"/>
                  </a:cubicBezTo>
                  <a:cubicBezTo>
                    <a:pt x="13953" y="2453"/>
                    <a:pt x="15384" y="3684"/>
                    <a:pt x="15384" y="5433"/>
                  </a:cubicBezTo>
                  <a:cubicBezTo>
                    <a:pt x="15384" y="5643"/>
                    <a:pt x="15366" y="5835"/>
                    <a:pt x="15331" y="6045"/>
                  </a:cubicBezTo>
                  <a:cubicBezTo>
                    <a:pt x="15267" y="6369"/>
                    <a:pt x="15517" y="6663"/>
                    <a:pt x="15846" y="6663"/>
                  </a:cubicBezTo>
                  <a:cubicBezTo>
                    <a:pt x="15872" y="6663"/>
                    <a:pt x="15899" y="6661"/>
                    <a:pt x="15926" y="6657"/>
                  </a:cubicBezTo>
                  <a:cubicBezTo>
                    <a:pt x="17167" y="6657"/>
                    <a:pt x="18198" y="7688"/>
                    <a:pt x="18198" y="8947"/>
                  </a:cubicBezTo>
                  <a:cubicBezTo>
                    <a:pt x="18198" y="10188"/>
                    <a:pt x="17167" y="11219"/>
                    <a:pt x="15926" y="11219"/>
                  </a:cubicBezTo>
                  <a:lnTo>
                    <a:pt x="15279" y="11219"/>
                  </a:lnTo>
                  <a:cubicBezTo>
                    <a:pt x="15244" y="11045"/>
                    <a:pt x="15209" y="10887"/>
                    <a:pt x="15157" y="10713"/>
                  </a:cubicBezTo>
                  <a:cubicBezTo>
                    <a:pt x="15075" y="10455"/>
                    <a:pt x="14876" y="10345"/>
                    <a:pt x="14674" y="10345"/>
                  </a:cubicBezTo>
                  <a:cubicBezTo>
                    <a:pt x="14356" y="10345"/>
                    <a:pt x="14032" y="10620"/>
                    <a:pt x="14160" y="11027"/>
                  </a:cubicBezTo>
                  <a:cubicBezTo>
                    <a:pt x="15026" y="13791"/>
                    <a:pt x="12849" y="16276"/>
                    <a:pt x="10317" y="16276"/>
                  </a:cubicBezTo>
                  <a:cubicBezTo>
                    <a:pt x="9677" y="16276"/>
                    <a:pt x="9015" y="16117"/>
                    <a:pt x="8374" y="15765"/>
                  </a:cubicBezTo>
                  <a:lnTo>
                    <a:pt x="9143" y="15625"/>
                  </a:lnTo>
                  <a:cubicBezTo>
                    <a:pt x="9787" y="15509"/>
                    <a:pt x="9667" y="14583"/>
                    <a:pt x="9063" y="14583"/>
                  </a:cubicBezTo>
                  <a:cubicBezTo>
                    <a:pt x="9027" y="14583"/>
                    <a:pt x="8990" y="14587"/>
                    <a:pt x="8951" y="14593"/>
                  </a:cubicBezTo>
                  <a:lnTo>
                    <a:pt x="7010" y="14943"/>
                  </a:lnTo>
                  <a:cubicBezTo>
                    <a:pt x="6713" y="14978"/>
                    <a:pt x="6521" y="15258"/>
                    <a:pt x="6573" y="15555"/>
                  </a:cubicBezTo>
                  <a:lnTo>
                    <a:pt x="6923" y="17495"/>
                  </a:lnTo>
                  <a:cubicBezTo>
                    <a:pt x="6958" y="17740"/>
                    <a:pt x="7168" y="17932"/>
                    <a:pt x="7430" y="17932"/>
                  </a:cubicBezTo>
                  <a:lnTo>
                    <a:pt x="7517" y="17932"/>
                  </a:lnTo>
                  <a:cubicBezTo>
                    <a:pt x="7815" y="17880"/>
                    <a:pt x="8007" y="17618"/>
                    <a:pt x="7954" y="17320"/>
                  </a:cubicBezTo>
                  <a:lnTo>
                    <a:pt x="7849" y="16691"/>
                  </a:lnTo>
                  <a:lnTo>
                    <a:pt x="7849" y="16691"/>
                  </a:lnTo>
                  <a:cubicBezTo>
                    <a:pt x="8646" y="17133"/>
                    <a:pt x="9485" y="17335"/>
                    <a:pt x="10303" y="17335"/>
                  </a:cubicBezTo>
                  <a:cubicBezTo>
                    <a:pt x="12949" y="17335"/>
                    <a:pt x="15371" y="15220"/>
                    <a:pt x="15384" y="12268"/>
                  </a:cubicBezTo>
                  <a:lnTo>
                    <a:pt x="15926" y="12268"/>
                  </a:lnTo>
                  <a:cubicBezTo>
                    <a:pt x="15948" y="12269"/>
                    <a:pt x="15970" y="12269"/>
                    <a:pt x="15992" y="12269"/>
                  </a:cubicBezTo>
                  <a:cubicBezTo>
                    <a:pt x="17712" y="12269"/>
                    <a:pt x="19162" y="10935"/>
                    <a:pt x="19300" y="9209"/>
                  </a:cubicBezTo>
                  <a:cubicBezTo>
                    <a:pt x="19422" y="7444"/>
                    <a:pt x="18163" y="5888"/>
                    <a:pt x="16433" y="5660"/>
                  </a:cubicBezTo>
                  <a:lnTo>
                    <a:pt x="16433" y="5433"/>
                  </a:lnTo>
                  <a:cubicBezTo>
                    <a:pt x="16419" y="3116"/>
                    <a:pt x="14512" y="1409"/>
                    <a:pt x="12395" y="1409"/>
                  </a:cubicBezTo>
                  <a:cubicBezTo>
                    <a:pt x="11828" y="1409"/>
                    <a:pt x="11246" y="1531"/>
                    <a:pt x="10681" y="1797"/>
                  </a:cubicBezTo>
                  <a:cubicBezTo>
                    <a:pt x="9771" y="556"/>
                    <a:pt x="8476" y="1"/>
                    <a:pt x="71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" name="Google Shape;297;p31"/>
          <p:cNvGrpSpPr/>
          <p:nvPr/>
        </p:nvGrpSpPr>
        <p:grpSpPr>
          <a:xfrm>
            <a:off x="524741" y="319401"/>
            <a:ext cx="1149900" cy="1149900"/>
            <a:chOff x="783766" y="1851351"/>
            <a:chExt cx="1149900" cy="1149900"/>
          </a:xfrm>
        </p:grpSpPr>
        <p:sp>
          <p:nvSpPr>
            <p:cNvPr id="298" name="Google Shape;298;p31"/>
            <p:cNvSpPr/>
            <p:nvPr/>
          </p:nvSpPr>
          <p:spPr>
            <a:xfrm>
              <a:off x="783766" y="1851351"/>
              <a:ext cx="1149900" cy="114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" name="Google Shape;299;p31"/>
            <p:cNvGrpSpPr/>
            <p:nvPr/>
          </p:nvGrpSpPr>
          <p:grpSpPr>
            <a:xfrm>
              <a:off x="1007976" y="2192980"/>
              <a:ext cx="701684" cy="466733"/>
              <a:chOff x="3992088" y="1299025"/>
              <a:chExt cx="486875" cy="323850"/>
            </a:xfrm>
          </p:grpSpPr>
          <p:sp>
            <p:nvSpPr>
              <p:cNvPr id="300" name="Google Shape;300;p31"/>
              <p:cNvSpPr/>
              <p:nvPr/>
            </p:nvSpPr>
            <p:spPr>
              <a:xfrm>
                <a:off x="3992088" y="1299025"/>
                <a:ext cx="486875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9475" h="12954" extrusionOk="0">
                    <a:moveTo>
                      <a:pt x="12097" y="1381"/>
                    </a:moveTo>
                    <a:cubicBezTo>
                      <a:pt x="12080" y="1416"/>
                      <a:pt x="12080" y="1451"/>
                      <a:pt x="12062" y="1469"/>
                    </a:cubicBezTo>
                    <a:cubicBezTo>
                      <a:pt x="11940" y="1836"/>
                      <a:pt x="11835" y="2203"/>
                      <a:pt x="11783" y="2570"/>
                    </a:cubicBezTo>
                    <a:lnTo>
                      <a:pt x="10751" y="2570"/>
                    </a:lnTo>
                    <a:cubicBezTo>
                      <a:pt x="11083" y="2063"/>
                      <a:pt x="11555" y="1644"/>
                      <a:pt x="12097" y="1381"/>
                    </a:cubicBezTo>
                    <a:close/>
                    <a:moveTo>
                      <a:pt x="13548" y="1049"/>
                    </a:moveTo>
                    <a:cubicBezTo>
                      <a:pt x="13601" y="1049"/>
                      <a:pt x="13828" y="1224"/>
                      <a:pt x="14055" y="1888"/>
                    </a:cubicBezTo>
                    <a:cubicBezTo>
                      <a:pt x="14143" y="2116"/>
                      <a:pt x="14195" y="2343"/>
                      <a:pt x="14247" y="2570"/>
                    </a:cubicBezTo>
                    <a:lnTo>
                      <a:pt x="12849" y="2570"/>
                    </a:lnTo>
                    <a:cubicBezTo>
                      <a:pt x="12901" y="2343"/>
                      <a:pt x="12954" y="2116"/>
                      <a:pt x="13041" y="1888"/>
                    </a:cubicBezTo>
                    <a:cubicBezTo>
                      <a:pt x="13251" y="1224"/>
                      <a:pt x="13496" y="1067"/>
                      <a:pt x="13548" y="1049"/>
                    </a:cubicBezTo>
                    <a:close/>
                    <a:moveTo>
                      <a:pt x="14999" y="1381"/>
                    </a:moveTo>
                    <a:lnTo>
                      <a:pt x="14999" y="1381"/>
                    </a:lnTo>
                    <a:cubicBezTo>
                      <a:pt x="15541" y="1661"/>
                      <a:pt x="16013" y="2063"/>
                      <a:pt x="16345" y="2570"/>
                    </a:cubicBezTo>
                    <a:lnTo>
                      <a:pt x="15314" y="2570"/>
                    </a:lnTo>
                    <a:cubicBezTo>
                      <a:pt x="15261" y="2203"/>
                      <a:pt x="15156" y="1836"/>
                      <a:pt x="15034" y="1486"/>
                    </a:cubicBezTo>
                    <a:cubicBezTo>
                      <a:pt x="15034" y="1451"/>
                      <a:pt x="15017" y="1416"/>
                      <a:pt x="14999" y="1381"/>
                    </a:cubicBezTo>
                    <a:close/>
                    <a:moveTo>
                      <a:pt x="6993" y="1049"/>
                    </a:moveTo>
                    <a:lnTo>
                      <a:pt x="6993" y="3497"/>
                    </a:lnTo>
                    <a:lnTo>
                      <a:pt x="1049" y="3497"/>
                    </a:lnTo>
                    <a:lnTo>
                      <a:pt x="1049" y="1049"/>
                    </a:lnTo>
                    <a:close/>
                    <a:moveTo>
                      <a:pt x="11643" y="3619"/>
                    </a:moveTo>
                    <a:cubicBezTo>
                      <a:pt x="11625" y="3864"/>
                      <a:pt x="11625" y="4126"/>
                      <a:pt x="11625" y="4371"/>
                    </a:cubicBezTo>
                    <a:cubicBezTo>
                      <a:pt x="11625" y="4633"/>
                      <a:pt x="11625" y="4895"/>
                      <a:pt x="11643" y="5140"/>
                    </a:cubicBezTo>
                    <a:lnTo>
                      <a:pt x="10314" y="5140"/>
                    </a:lnTo>
                    <a:cubicBezTo>
                      <a:pt x="10244" y="4895"/>
                      <a:pt x="10227" y="4633"/>
                      <a:pt x="10227" y="4371"/>
                    </a:cubicBezTo>
                    <a:cubicBezTo>
                      <a:pt x="10227" y="4126"/>
                      <a:pt x="10244" y="3864"/>
                      <a:pt x="10314" y="3619"/>
                    </a:cubicBezTo>
                    <a:close/>
                    <a:moveTo>
                      <a:pt x="14387" y="3619"/>
                    </a:moveTo>
                    <a:cubicBezTo>
                      <a:pt x="14422" y="3864"/>
                      <a:pt x="14422" y="4126"/>
                      <a:pt x="14422" y="4371"/>
                    </a:cubicBezTo>
                    <a:cubicBezTo>
                      <a:pt x="14422" y="4633"/>
                      <a:pt x="14422" y="4895"/>
                      <a:pt x="14387" y="5140"/>
                    </a:cubicBezTo>
                    <a:lnTo>
                      <a:pt x="12709" y="5140"/>
                    </a:lnTo>
                    <a:cubicBezTo>
                      <a:pt x="12692" y="4895"/>
                      <a:pt x="12674" y="4633"/>
                      <a:pt x="12674" y="4371"/>
                    </a:cubicBezTo>
                    <a:cubicBezTo>
                      <a:pt x="12674" y="4126"/>
                      <a:pt x="12674" y="3864"/>
                      <a:pt x="12709" y="3619"/>
                    </a:cubicBezTo>
                    <a:close/>
                    <a:moveTo>
                      <a:pt x="16782" y="3619"/>
                    </a:moveTo>
                    <a:cubicBezTo>
                      <a:pt x="16852" y="3864"/>
                      <a:pt x="16870" y="4126"/>
                      <a:pt x="16870" y="4371"/>
                    </a:cubicBezTo>
                    <a:cubicBezTo>
                      <a:pt x="16870" y="4633"/>
                      <a:pt x="16852" y="4895"/>
                      <a:pt x="16782" y="5140"/>
                    </a:cubicBezTo>
                    <a:lnTo>
                      <a:pt x="15454" y="5140"/>
                    </a:lnTo>
                    <a:cubicBezTo>
                      <a:pt x="15471" y="4895"/>
                      <a:pt x="15471" y="4633"/>
                      <a:pt x="15471" y="4371"/>
                    </a:cubicBezTo>
                    <a:cubicBezTo>
                      <a:pt x="15471" y="4126"/>
                      <a:pt x="15471" y="3864"/>
                      <a:pt x="15454" y="3619"/>
                    </a:cubicBezTo>
                    <a:close/>
                    <a:moveTo>
                      <a:pt x="6993" y="4545"/>
                    </a:moveTo>
                    <a:lnTo>
                      <a:pt x="6993" y="5612"/>
                    </a:lnTo>
                    <a:lnTo>
                      <a:pt x="1049" y="5612"/>
                    </a:lnTo>
                    <a:lnTo>
                      <a:pt x="1049" y="4545"/>
                    </a:lnTo>
                    <a:close/>
                    <a:moveTo>
                      <a:pt x="11783" y="6189"/>
                    </a:moveTo>
                    <a:cubicBezTo>
                      <a:pt x="11835" y="6556"/>
                      <a:pt x="11940" y="6923"/>
                      <a:pt x="12062" y="7273"/>
                    </a:cubicBezTo>
                    <a:cubicBezTo>
                      <a:pt x="12062" y="7308"/>
                      <a:pt x="12080" y="7342"/>
                      <a:pt x="12097" y="7377"/>
                    </a:cubicBezTo>
                    <a:cubicBezTo>
                      <a:pt x="11555" y="7098"/>
                      <a:pt x="11083" y="6696"/>
                      <a:pt x="10751" y="6189"/>
                    </a:cubicBezTo>
                    <a:close/>
                    <a:moveTo>
                      <a:pt x="16328" y="6189"/>
                    </a:moveTo>
                    <a:cubicBezTo>
                      <a:pt x="16013" y="6696"/>
                      <a:pt x="15541" y="7098"/>
                      <a:pt x="14999" y="7377"/>
                    </a:cubicBezTo>
                    <a:cubicBezTo>
                      <a:pt x="14999" y="7342"/>
                      <a:pt x="15017" y="7308"/>
                      <a:pt x="15034" y="7273"/>
                    </a:cubicBezTo>
                    <a:cubicBezTo>
                      <a:pt x="15156" y="6923"/>
                      <a:pt x="15261" y="6556"/>
                      <a:pt x="15314" y="6189"/>
                    </a:cubicBezTo>
                    <a:close/>
                    <a:moveTo>
                      <a:pt x="4633" y="6643"/>
                    </a:moveTo>
                    <a:lnTo>
                      <a:pt x="4790" y="7710"/>
                    </a:lnTo>
                    <a:lnTo>
                      <a:pt x="3234" y="7710"/>
                    </a:lnTo>
                    <a:lnTo>
                      <a:pt x="3409" y="6643"/>
                    </a:lnTo>
                    <a:close/>
                    <a:moveTo>
                      <a:pt x="14247" y="6189"/>
                    </a:moveTo>
                    <a:cubicBezTo>
                      <a:pt x="14195" y="6416"/>
                      <a:pt x="14143" y="6643"/>
                      <a:pt x="14055" y="6870"/>
                    </a:cubicBezTo>
                    <a:cubicBezTo>
                      <a:pt x="13828" y="7535"/>
                      <a:pt x="13601" y="7692"/>
                      <a:pt x="13548" y="7710"/>
                    </a:cubicBezTo>
                    <a:cubicBezTo>
                      <a:pt x="13496" y="7710"/>
                      <a:pt x="13268" y="7535"/>
                      <a:pt x="13041" y="6870"/>
                    </a:cubicBezTo>
                    <a:cubicBezTo>
                      <a:pt x="12954" y="6643"/>
                      <a:pt x="12901" y="6416"/>
                      <a:pt x="12849" y="6189"/>
                    </a:cubicBezTo>
                    <a:close/>
                    <a:moveTo>
                      <a:pt x="16870" y="8758"/>
                    </a:moveTo>
                    <a:lnTo>
                      <a:pt x="16870" y="11888"/>
                    </a:lnTo>
                    <a:lnTo>
                      <a:pt x="1049" y="11888"/>
                    </a:lnTo>
                    <a:lnTo>
                      <a:pt x="1049" y="8758"/>
                    </a:lnTo>
                    <a:close/>
                    <a:moveTo>
                      <a:pt x="525" y="0"/>
                    </a:moveTo>
                    <a:cubicBezTo>
                      <a:pt x="245" y="0"/>
                      <a:pt x="0" y="245"/>
                      <a:pt x="0" y="525"/>
                    </a:cubicBezTo>
                    <a:lnTo>
                      <a:pt x="0" y="6136"/>
                    </a:lnTo>
                    <a:cubicBezTo>
                      <a:pt x="0" y="6416"/>
                      <a:pt x="245" y="6661"/>
                      <a:pt x="525" y="6661"/>
                    </a:cubicBezTo>
                    <a:lnTo>
                      <a:pt x="2360" y="6661"/>
                    </a:lnTo>
                    <a:lnTo>
                      <a:pt x="2185" y="7710"/>
                    </a:lnTo>
                    <a:lnTo>
                      <a:pt x="525" y="7710"/>
                    </a:lnTo>
                    <a:cubicBezTo>
                      <a:pt x="227" y="7710"/>
                      <a:pt x="0" y="7937"/>
                      <a:pt x="0" y="8234"/>
                    </a:cubicBezTo>
                    <a:lnTo>
                      <a:pt x="0" y="12430"/>
                    </a:lnTo>
                    <a:cubicBezTo>
                      <a:pt x="0" y="12709"/>
                      <a:pt x="227" y="12954"/>
                      <a:pt x="525" y="12954"/>
                    </a:cubicBezTo>
                    <a:lnTo>
                      <a:pt x="17394" y="12954"/>
                    </a:lnTo>
                    <a:cubicBezTo>
                      <a:pt x="17691" y="12954"/>
                      <a:pt x="17919" y="12709"/>
                      <a:pt x="17919" y="12430"/>
                    </a:cubicBezTo>
                    <a:lnTo>
                      <a:pt x="17919" y="8234"/>
                    </a:lnTo>
                    <a:cubicBezTo>
                      <a:pt x="17919" y="7937"/>
                      <a:pt x="17691" y="7710"/>
                      <a:pt x="17394" y="7710"/>
                    </a:cubicBezTo>
                    <a:lnTo>
                      <a:pt x="16398" y="7710"/>
                    </a:lnTo>
                    <a:cubicBezTo>
                      <a:pt x="19474" y="5070"/>
                      <a:pt x="17604" y="18"/>
                      <a:pt x="13548" y="18"/>
                    </a:cubicBezTo>
                    <a:cubicBezTo>
                      <a:pt x="9492" y="18"/>
                      <a:pt x="7622" y="5070"/>
                      <a:pt x="10716" y="7710"/>
                    </a:cubicBezTo>
                    <a:lnTo>
                      <a:pt x="5874" y="7710"/>
                    </a:lnTo>
                    <a:lnTo>
                      <a:pt x="5699" y="6661"/>
                    </a:lnTo>
                    <a:lnTo>
                      <a:pt x="7517" y="6661"/>
                    </a:lnTo>
                    <a:cubicBezTo>
                      <a:pt x="7814" y="6661"/>
                      <a:pt x="8059" y="6416"/>
                      <a:pt x="8059" y="6136"/>
                    </a:cubicBezTo>
                    <a:lnTo>
                      <a:pt x="8059" y="525"/>
                    </a:lnTo>
                    <a:cubicBezTo>
                      <a:pt x="8042" y="245"/>
                      <a:pt x="7814" y="0"/>
                      <a:pt x="75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1"/>
              <p:cNvSpPr/>
              <p:nvPr/>
            </p:nvSpPr>
            <p:spPr>
              <a:xfrm>
                <a:off x="4040163" y="1544200"/>
                <a:ext cx="30600" cy="26150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1046" extrusionOk="0">
                    <a:moveTo>
                      <a:pt x="699" y="0"/>
                    </a:moveTo>
                    <a:cubicBezTo>
                      <a:pt x="227" y="0"/>
                      <a:pt x="0" y="560"/>
                      <a:pt x="332" y="892"/>
                    </a:cubicBezTo>
                    <a:cubicBezTo>
                      <a:pt x="439" y="998"/>
                      <a:pt x="569" y="1046"/>
                      <a:pt x="696" y="1046"/>
                    </a:cubicBezTo>
                    <a:cubicBezTo>
                      <a:pt x="966" y="1046"/>
                      <a:pt x="1224" y="834"/>
                      <a:pt x="1224" y="525"/>
                    </a:cubicBezTo>
                    <a:cubicBezTo>
                      <a:pt x="1224" y="228"/>
                      <a:pt x="997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1"/>
              <p:cNvSpPr/>
              <p:nvPr/>
            </p:nvSpPr>
            <p:spPr>
              <a:xfrm>
                <a:off x="4092588" y="1544200"/>
                <a:ext cx="30625" cy="26150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1046" extrusionOk="0">
                    <a:moveTo>
                      <a:pt x="700" y="0"/>
                    </a:moveTo>
                    <a:cubicBezTo>
                      <a:pt x="228" y="0"/>
                      <a:pt x="1" y="560"/>
                      <a:pt x="333" y="892"/>
                    </a:cubicBezTo>
                    <a:cubicBezTo>
                      <a:pt x="439" y="998"/>
                      <a:pt x="569" y="1046"/>
                      <a:pt x="697" y="1046"/>
                    </a:cubicBezTo>
                    <a:cubicBezTo>
                      <a:pt x="966" y="1046"/>
                      <a:pt x="1225" y="834"/>
                      <a:pt x="1225" y="525"/>
                    </a:cubicBezTo>
                    <a:cubicBezTo>
                      <a:pt x="1225" y="228"/>
                      <a:pt x="997" y="0"/>
                      <a:pt x="7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1"/>
              <p:cNvSpPr/>
              <p:nvPr/>
            </p:nvSpPr>
            <p:spPr>
              <a:xfrm>
                <a:off x="4256488" y="1544200"/>
                <a:ext cx="134625" cy="26250"/>
              </a:xfrm>
              <a:custGeom>
                <a:avLst/>
                <a:gdLst/>
                <a:ahLst/>
                <a:cxnLst/>
                <a:rect l="l" t="t" r="r" b="b"/>
                <a:pathLst>
                  <a:path w="5385" h="1050" extrusionOk="0">
                    <a:moveTo>
                      <a:pt x="525" y="0"/>
                    </a:moveTo>
                    <a:cubicBezTo>
                      <a:pt x="228" y="0"/>
                      <a:pt x="0" y="228"/>
                      <a:pt x="0" y="525"/>
                    </a:cubicBezTo>
                    <a:cubicBezTo>
                      <a:pt x="0" y="804"/>
                      <a:pt x="228" y="1049"/>
                      <a:pt x="525" y="1049"/>
                    </a:cubicBezTo>
                    <a:lnTo>
                      <a:pt x="4720" y="1049"/>
                    </a:lnTo>
                    <a:cubicBezTo>
                      <a:pt x="5385" y="997"/>
                      <a:pt x="5385" y="35"/>
                      <a:pt x="47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Título 2">
            <a:extLst>
              <a:ext uri="{FF2B5EF4-FFF2-40B4-BE49-F238E27FC236}">
                <a16:creationId xmlns:a16="http://schemas.microsoft.com/office/drawing/2014/main" id="{291FC46E-8F1E-5D2A-8857-0DA36AA30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vs</a:t>
            </a:r>
          </a:p>
        </p:txBody>
      </p:sp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6BF6C271-D484-CF6A-CF43-6C394939A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371" y="1439406"/>
            <a:ext cx="814415" cy="814415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C5BFE4DC-AB60-30E9-5A52-870C7BF60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4398" y="1338247"/>
            <a:ext cx="1016731" cy="101673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73;p35">
            <a:extLst>
              <a:ext uri="{FF2B5EF4-FFF2-40B4-BE49-F238E27FC236}">
                <a16:creationId xmlns:a16="http://schemas.microsoft.com/office/drawing/2014/main" id="{AEE612E6-988F-2723-B944-3C485FAF39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800" y="388900"/>
            <a:ext cx="7682400" cy="46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Conceptos</a:t>
            </a:r>
          </a:p>
        </p:txBody>
      </p:sp>
      <p:cxnSp>
        <p:nvCxnSpPr>
          <p:cNvPr id="9" name="Google Shape;374;p35">
            <a:extLst>
              <a:ext uri="{FF2B5EF4-FFF2-40B4-BE49-F238E27FC236}">
                <a16:creationId xmlns:a16="http://schemas.microsoft.com/office/drawing/2014/main" id="{29C69989-3431-2915-BC87-D571B1949CA2}"/>
              </a:ext>
            </a:extLst>
          </p:cNvPr>
          <p:cNvCxnSpPr/>
          <p:nvPr/>
        </p:nvCxnSpPr>
        <p:spPr>
          <a:xfrm>
            <a:off x="3141450" y="806978"/>
            <a:ext cx="2861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9BD9375A-0813-D974-2034-33BB119F8D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4" t="796"/>
          <a:stretch/>
        </p:blipFill>
        <p:spPr>
          <a:xfrm>
            <a:off x="125835" y="1225057"/>
            <a:ext cx="4325620" cy="3111465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B332E405-B84D-EFED-F154-D7527078C22A}"/>
              </a:ext>
            </a:extLst>
          </p:cNvPr>
          <p:cNvSpPr txBox="1"/>
          <p:nvPr/>
        </p:nvSpPr>
        <p:spPr>
          <a:xfrm>
            <a:off x="78105" y="4754600"/>
            <a:ext cx="67551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000" dirty="0"/>
              <a:t>Fuente: https://grafana.com/observability-survey-2023/?plcmt=learn-nav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2C1322BB-A0FB-FE9E-082F-5CA27BB067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4" t="2111" r="1764"/>
          <a:stretch/>
        </p:blipFill>
        <p:spPr>
          <a:xfrm>
            <a:off x="4666694" y="1252220"/>
            <a:ext cx="4320000" cy="128121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7A65D26E-26D4-CDE2-4F55-0B7DEE1654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85"/>
          <a:stretch/>
        </p:blipFill>
        <p:spPr>
          <a:xfrm>
            <a:off x="4692544" y="2704589"/>
            <a:ext cx="4320000" cy="170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996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>
            <a:spLocks noGrp="1"/>
          </p:cNvSpPr>
          <p:nvPr>
            <p:ph type="title" idx="2"/>
          </p:nvPr>
        </p:nvSpPr>
        <p:spPr>
          <a:xfrm flipH="1">
            <a:off x="1148313" y="1241955"/>
            <a:ext cx="2037816" cy="48876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s-CO" sz="1600" dirty="0"/>
              <a:t>Compañía padre</a:t>
            </a:r>
          </a:p>
        </p:txBody>
      </p:sp>
      <p:sp>
        <p:nvSpPr>
          <p:cNvPr id="262" name="Google Shape;262;p30"/>
          <p:cNvSpPr txBox="1">
            <a:spLocks noGrp="1"/>
          </p:cNvSpPr>
          <p:nvPr>
            <p:ph type="title" idx="13"/>
          </p:nvPr>
        </p:nvSpPr>
        <p:spPr>
          <a:xfrm>
            <a:off x="4126975" y="1259618"/>
            <a:ext cx="1661355" cy="48877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s-CO" sz="2800" dirty="0"/>
              <a:t>Licencia</a:t>
            </a:r>
            <a:endParaRPr sz="2800" dirty="0"/>
          </a:p>
        </p:txBody>
      </p:sp>
      <p:cxnSp>
        <p:nvCxnSpPr>
          <p:cNvPr id="3" name="Google Shape;585;p45">
            <a:extLst>
              <a:ext uri="{FF2B5EF4-FFF2-40B4-BE49-F238E27FC236}">
                <a16:creationId xmlns:a16="http://schemas.microsoft.com/office/drawing/2014/main" id="{56AE928F-EBF7-1284-D3D8-DAE3A9FDF938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884263" y="2829085"/>
            <a:ext cx="2612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588;p45">
            <a:extLst>
              <a:ext uri="{FF2B5EF4-FFF2-40B4-BE49-F238E27FC236}">
                <a16:creationId xmlns:a16="http://schemas.microsoft.com/office/drawing/2014/main" id="{B00E2825-85C2-FEFB-3E71-BFECF4568EE7}"/>
              </a:ext>
            </a:extLst>
          </p:cNvPr>
          <p:cNvSpPr txBox="1"/>
          <p:nvPr/>
        </p:nvSpPr>
        <p:spPr>
          <a:xfrm>
            <a:off x="989666" y="2238288"/>
            <a:ext cx="21333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1" algn="ctr"/>
            <a:r>
              <a:rPr lang="es-CO" sz="1600" dirty="0" err="1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rPr>
              <a:t>Grafana</a:t>
            </a:r>
            <a:r>
              <a:rPr lang="es-CO" sz="1600" dirty="0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rPr>
              <a:t> </a:t>
            </a:r>
            <a:r>
              <a:rPr lang="es-CO" sz="1600" dirty="0" err="1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rPr>
              <a:t>Labs</a:t>
            </a:r>
            <a:endParaRPr lang="es-CO" sz="1600" dirty="0">
              <a:solidFill>
                <a:schemeClr val="accent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6" name="Google Shape;586;p45">
            <a:extLst>
              <a:ext uri="{FF2B5EF4-FFF2-40B4-BE49-F238E27FC236}">
                <a16:creationId xmlns:a16="http://schemas.microsoft.com/office/drawing/2014/main" id="{484659F4-D819-5B6A-E18D-DB4B821C0F13}"/>
              </a:ext>
            </a:extLst>
          </p:cNvPr>
          <p:cNvSpPr/>
          <p:nvPr/>
        </p:nvSpPr>
        <p:spPr>
          <a:xfrm>
            <a:off x="794863" y="2784385"/>
            <a:ext cx="89400" cy="89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" name="Google Shape;592;p45">
            <a:extLst>
              <a:ext uri="{FF2B5EF4-FFF2-40B4-BE49-F238E27FC236}">
                <a16:creationId xmlns:a16="http://schemas.microsoft.com/office/drawing/2014/main" id="{3219534C-8BBA-EFF5-3192-FAAA02BA6877}"/>
              </a:ext>
            </a:extLst>
          </p:cNvPr>
          <p:cNvCxnSpPr/>
          <p:nvPr/>
        </p:nvCxnSpPr>
        <p:spPr>
          <a:xfrm>
            <a:off x="839563" y="1770810"/>
            <a:ext cx="0" cy="1013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" name="Google Shape;593;p45">
            <a:extLst>
              <a:ext uri="{FF2B5EF4-FFF2-40B4-BE49-F238E27FC236}">
                <a16:creationId xmlns:a16="http://schemas.microsoft.com/office/drawing/2014/main" id="{8D733598-3FA5-11B1-AE2E-E502D71D51CA}"/>
              </a:ext>
            </a:extLst>
          </p:cNvPr>
          <p:cNvCxnSpPr/>
          <p:nvPr/>
        </p:nvCxnSpPr>
        <p:spPr>
          <a:xfrm>
            <a:off x="839563" y="2873785"/>
            <a:ext cx="0" cy="1013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9" name="Google Shape;594;p45">
            <a:extLst>
              <a:ext uri="{FF2B5EF4-FFF2-40B4-BE49-F238E27FC236}">
                <a16:creationId xmlns:a16="http://schemas.microsoft.com/office/drawing/2014/main" id="{A2896CDA-449C-79C1-52E3-7BCE7F8F7FD7}"/>
              </a:ext>
            </a:extLst>
          </p:cNvPr>
          <p:cNvSpPr txBox="1"/>
          <p:nvPr/>
        </p:nvSpPr>
        <p:spPr>
          <a:xfrm>
            <a:off x="960389" y="3216971"/>
            <a:ext cx="2444915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 err="1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rPr>
              <a:t>Elastic</a:t>
            </a:r>
            <a:endParaRPr sz="1600" dirty="0">
              <a:solidFill>
                <a:schemeClr val="accent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10" name="Google Shape;596;p45">
            <a:extLst>
              <a:ext uri="{FF2B5EF4-FFF2-40B4-BE49-F238E27FC236}">
                <a16:creationId xmlns:a16="http://schemas.microsoft.com/office/drawing/2014/main" id="{49EF805A-E55C-28EB-3A15-AA49C17D709A}"/>
              </a:ext>
            </a:extLst>
          </p:cNvPr>
          <p:cNvSpPr txBox="1"/>
          <p:nvPr/>
        </p:nvSpPr>
        <p:spPr>
          <a:xfrm>
            <a:off x="3666310" y="3091135"/>
            <a:ext cx="2530267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dirty="0" err="1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rPr>
              <a:t>Elastic</a:t>
            </a:r>
            <a:r>
              <a:rPr lang="es-CO" sz="1600" dirty="0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rPr>
              <a:t> </a:t>
            </a:r>
            <a:r>
              <a:rPr lang="es-CO" sz="1600" dirty="0" err="1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rPr>
              <a:t>License</a:t>
            </a:r>
            <a:r>
              <a:rPr lang="es-CO" sz="1600" dirty="0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rPr>
              <a:t> and Server </a:t>
            </a:r>
            <a:r>
              <a:rPr lang="es-CO" sz="1600" dirty="0" err="1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rPr>
              <a:t>Side</a:t>
            </a:r>
            <a:r>
              <a:rPr lang="es-CO" sz="1600" dirty="0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rPr>
              <a:t> </a:t>
            </a:r>
            <a:r>
              <a:rPr lang="es-CO" sz="1600" dirty="0" err="1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rPr>
              <a:t>Public</a:t>
            </a:r>
            <a:r>
              <a:rPr lang="es-CO" sz="1600" dirty="0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rPr>
              <a:t> </a:t>
            </a:r>
            <a:r>
              <a:rPr lang="es-CO" sz="1600" dirty="0" err="1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rPr>
              <a:t>License</a:t>
            </a:r>
            <a:r>
              <a:rPr lang="es-CO" sz="1600" dirty="0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rPr>
              <a:t> (SSPL)</a:t>
            </a:r>
            <a:endParaRPr sz="1600" dirty="0">
              <a:solidFill>
                <a:schemeClr val="accent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11" name="Google Shape;587;p45">
            <a:extLst>
              <a:ext uri="{FF2B5EF4-FFF2-40B4-BE49-F238E27FC236}">
                <a16:creationId xmlns:a16="http://schemas.microsoft.com/office/drawing/2014/main" id="{5DCFB5BF-8A51-826D-0275-35EFDFA26F03}"/>
              </a:ext>
            </a:extLst>
          </p:cNvPr>
          <p:cNvSpPr/>
          <p:nvPr/>
        </p:nvSpPr>
        <p:spPr>
          <a:xfrm>
            <a:off x="3496579" y="2784385"/>
            <a:ext cx="89400" cy="89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" name="Google Shape;598;p45">
            <a:extLst>
              <a:ext uri="{FF2B5EF4-FFF2-40B4-BE49-F238E27FC236}">
                <a16:creationId xmlns:a16="http://schemas.microsoft.com/office/drawing/2014/main" id="{C5FD1CD8-095D-28C7-5FE8-E909DD4386D8}"/>
              </a:ext>
            </a:extLst>
          </p:cNvPr>
          <p:cNvCxnSpPr>
            <a:cxnSpLocks/>
          </p:cNvCxnSpPr>
          <p:nvPr/>
        </p:nvCxnSpPr>
        <p:spPr>
          <a:xfrm>
            <a:off x="3541277" y="1770810"/>
            <a:ext cx="0" cy="1013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" name="Google Shape;599;p45">
            <a:extLst>
              <a:ext uri="{FF2B5EF4-FFF2-40B4-BE49-F238E27FC236}">
                <a16:creationId xmlns:a16="http://schemas.microsoft.com/office/drawing/2014/main" id="{750771EE-DF6C-1A9F-A00E-4E2AB2BBAACD}"/>
              </a:ext>
            </a:extLst>
          </p:cNvPr>
          <p:cNvCxnSpPr>
            <a:cxnSpLocks/>
          </p:cNvCxnSpPr>
          <p:nvPr/>
        </p:nvCxnSpPr>
        <p:spPr>
          <a:xfrm>
            <a:off x="3541277" y="2873785"/>
            <a:ext cx="0" cy="1013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5" name="Google Shape;604;p45">
            <a:extLst>
              <a:ext uri="{FF2B5EF4-FFF2-40B4-BE49-F238E27FC236}">
                <a16:creationId xmlns:a16="http://schemas.microsoft.com/office/drawing/2014/main" id="{426868C0-E628-1DDB-B217-DD0BC79677FD}"/>
              </a:ext>
            </a:extLst>
          </p:cNvPr>
          <p:cNvSpPr/>
          <p:nvPr/>
        </p:nvSpPr>
        <p:spPr>
          <a:xfrm>
            <a:off x="6196592" y="2784385"/>
            <a:ext cx="89400" cy="89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605;p45">
            <a:extLst>
              <a:ext uri="{FF2B5EF4-FFF2-40B4-BE49-F238E27FC236}">
                <a16:creationId xmlns:a16="http://schemas.microsoft.com/office/drawing/2014/main" id="{D6663BB5-70E0-D4C6-9CB3-A961EB97FCC8}"/>
              </a:ext>
            </a:extLst>
          </p:cNvPr>
          <p:cNvCxnSpPr/>
          <p:nvPr/>
        </p:nvCxnSpPr>
        <p:spPr>
          <a:xfrm>
            <a:off x="6241288" y="1770810"/>
            <a:ext cx="0" cy="1013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7" name="Google Shape;606;p45">
            <a:extLst>
              <a:ext uri="{FF2B5EF4-FFF2-40B4-BE49-F238E27FC236}">
                <a16:creationId xmlns:a16="http://schemas.microsoft.com/office/drawing/2014/main" id="{95AB524E-81E5-4386-DDE5-61E2507A0208}"/>
              </a:ext>
            </a:extLst>
          </p:cNvPr>
          <p:cNvCxnSpPr/>
          <p:nvPr/>
        </p:nvCxnSpPr>
        <p:spPr>
          <a:xfrm>
            <a:off x="6241288" y="2873785"/>
            <a:ext cx="0" cy="1013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8" name="Google Shape;612;p45">
            <a:extLst>
              <a:ext uri="{FF2B5EF4-FFF2-40B4-BE49-F238E27FC236}">
                <a16:creationId xmlns:a16="http://schemas.microsoft.com/office/drawing/2014/main" id="{240CBA07-909B-B129-934E-F881485DB2CE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3585979" y="2829085"/>
            <a:ext cx="261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615;p45">
            <a:extLst>
              <a:ext uri="{FF2B5EF4-FFF2-40B4-BE49-F238E27FC236}">
                <a16:creationId xmlns:a16="http://schemas.microsoft.com/office/drawing/2014/main" id="{7F782434-D5ED-3537-EE11-716A1048A656}"/>
              </a:ext>
            </a:extLst>
          </p:cNvPr>
          <p:cNvSpPr/>
          <p:nvPr/>
        </p:nvSpPr>
        <p:spPr>
          <a:xfrm rot="20711214">
            <a:off x="7507398" y="-265989"/>
            <a:ext cx="1149913" cy="1149913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accent2"/>
                </a:solidFill>
              </a:rPr>
              <a:t>VS</a:t>
            </a:r>
            <a:endParaRPr b="1" dirty="0">
              <a:solidFill>
                <a:schemeClr val="accent2"/>
              </a:solidFill>
            </a:endParaRPr>
          </a:p>
        </p:txBody>
      </p:sp>
      <p:pic>
        <p:nvPicPr>
          <p:cNvPr id="21" name="Imagen 20" descr="Icono&#10;&#10;Descripción generada automáticamente">
            <a:extLst>
              <a:ext uri="{FF2B5EF4-FFF2-40B4-BE49-F238E27FC236}">
                <a16:creationId xmlns:a16="http://schemas.microsoft.com/office/drawing/2014/main" id="{33D94E70-1C13-6C86-6DF6-05216D7E6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52058">
            <a:off x="7698746" y="295874"/>
            <a:ext cx="247612" cy="247612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6BFFA8ED-D2EA-99D4-8C8C-C27AFCB288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152659">
            <a:off x="8200916" y="49670"/>
            <a:ext cx="309123" cy="309123"/>
          </a:xfrm>
          <a:prstGeom prst="rect">
            <a:avLst/>
          </a:prstGeom>
        </p:spPr>
      </p:pic>
      <p:pic>
        <p:nvPicPr>
          <p:cNvPr id="23" name="Imagen 22" descr="Icono&#10;&#10;Descripción generada automáticamente">
            <a:extLst>
              <a:ext uri="{FF2B5EF4-FFF2-40B4-BE49-F238E27FC236}">
                <a16:creationId xmlns:a16="http://schemas.microsoft.com/office/drawing/2014/main" id="{B35C7954-185C-EA06-E4A0-16FC2CD48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62" y="2114994"/>
            <a:ext cx="515637" cy="515637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48168246-5CA0-28A2-6226-C8ABF895C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688" y="3047099"/>
            <a:ext cx="682622" cy="682622"/>
          </a:xfrm>
          <a:prstGeom prst="rect">
            <a:avLst/>
          </a:prstGeom>
        </p:spPr>
      </p:pic>
      <p:sp>
        <p:nvSpPr>
          <p:cNvPr id="25" name="Google Shape;588;p45">
            <a:extLst>
              <a:ext uri="{FF2B5EF4-FFF2-40B4-BE49-F238E27FC236}">
                <a16:creationId xmlns:a16="http://schemas.microsoft.com/office/drawing/2014/main" id="{43E07F96-8F04-0A66-40EC-4A4D5800BF56}"/>
              </a:ext>
            </a:extLst>
          </p:cNvPr>
          <p:cNvSpPr txBox="1"/>
          <p:nvPr/>
        </p:nvSpPr>
        <p:spPr>
          <a:xfrm>
            <a:off x="3825650" y="2203431"/>
            <a:ext cx="21333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rPr>
              <a:t>Open Source</a:t>
            </a:r>
            <a:endParaRPr sz="1600" dirty="0">
              <a:solidFill>
                <a:schemeClr val="accent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2" name="Google Shape;264;p30">
            <a:extLst>
              <a:ext uri="{FF2B5EF4-FFF2-40B4-BE49-F238E27FC236}">
                <a16:creationId xmlns:a16="http://schemas.microsoft.com/office/drawing/2014/main" id="{BAFDB60A-B99C-5C50-69C5-FB511FBE2725}"/>
              </a:ext>
            </a:extLst>
          </p:cNvPr>
          <p:cNvSpPr txBox="1">
            <a:spLocks/>
          </p:cNvSpPr>
          <p:nvPr/>
        </p:nvSpPr>
        <p:spPr>
          <a:xfrm>
            <a:off x="6698400" y="1230213"/>
            <a:ext cx="1698840" cy="4887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Jost SemiBold"/>
              <a:buNone/>
              <a:defRPr sz="3000" b="1" i="0" u="none" strike="noStrike" cap="none">
                <a:solidFill>
                  <a:schemeClr val="accent2"/>
                </a:solidFill>
                <a:latin typeface="Jost"/>
                <a:ea typeface="Jost"/>
                <a:cs typeface="Jost"/>
                <a:sym typeface="Jos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Jost"/>
              <a:buNone/>
              <a:defRPr sz="25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Jost"/>
              <a:buNone/>
              <a:defRPr sz="25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Jost"/>
              <a:buNone/>
              <a:defRPr sz="25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Jost"/>
              <a:buNone/>
              <a:defRPr sz="25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Jost"/>
              <a:buNone/>
              <a:defRPr sz="25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Jost"/>
              <a:buNone/>
              <a:defRPr sz="25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Jost"/>
              <a:buNone/>
              <a:defRPr sz="25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Jost"/>
              <a:buNone/>
              <a:defRPr sz="25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r>
              <a:rPr lang="es-CO" sz="2800" dirty="0"/>
              <a:t>Recursos</a:t>
            </a:r>
          </a:p>
        </p:txBody>
      </p:sp>
      <p:sp>
        <p:nvSpPr>
          <p:cNvPr id="5" name="Google Shape;602;p45">
            <a:extLst>
              <a:ext uri="{FF2B5EF4-FFF2-40B4-BE49-F238E27FC236}">
                <a16:creationId xmlns:a16="http://schemas.microsoft.com/office/drawing/2014/main" id="{C9288966-7556-BA48-F60B-DF7DF8203145}"/>
              </a:ext>
            </a:extLst>
          </p:cNvPr>
          <p:cNvSpPr txBox="1"/>
          <p:nvPr/>
        </p:nvSpPr>
        <p:spPr>
          <a:xfrm>
            <a:off x="6369737" y="3133110"/>
            <a:ext cx="21333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rPr>
              <a:t>Alto consumo de recursos en particular RAM</a:t>
            </a:r>
            <a:endParaRPr sz="1600" dirty="0">
              <a:solidFill>
                <a:schemeClr val="accent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14" name="Google Shape;604;p45">
            <a:extLst>
              <a:ext uri="{FF2B5EF4-FFF2-40B4-BE49-F238E27FC236}">
                <a16:creationId xmlns:a16="http://schemas.microsoft.com/office/drawing/2014/main" id="{A55A2D72-D34D-B8B4-DF14-7E9E951A9D99}"/>
              </a:ext>
            </a:extLst>
          </p:cNvPr>
          <p:cNvSpPr/>
          <p:nvPr/>
        </p:nvSpPr>
        <p:spPr>
          <a:xfrm>
            <a:off x="6196592" y="2784385"/>
            <a:ext cx="89400" cy="89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" name="Google Shape;605;p45">
            <a:extLst>
              <a:ext uri="{FF2B5EF4-FFF2-40B4-BE49-F238E27FC236}">
                <a16:creationId xmlns:a16="http://schemas.microsoft.com/office/drawing/2014/main" id="{093D4E87-E334-0A1F-7F1C-4A32B254FE01}"/>
              </a:ext>
            </a:extLst>
          </p:cNvPr>
          <p:cNvCxnSpPr/>
          <p:nvPr/>
        </p:nvCxnSpPr>
        <p:spPr>
          <a:xfrm>
            <a:off x="6241288" y="1770810"/>
            <a:ext cx="0" cy="1013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6" name="Google Shape;606;p45">
            <a:extLst>
              <a:ext uri="{FF2B5EF4-FFF2-40B4-BE49-F238E27FC236}">
                <a16:creationId xmlns:a16="http://schemas.microsoft.com/office/drawing/2014/main" id="{EB46B3FA-AE81-DD78-4120-3DF74217D04C}"/>
              </a:ext>
            </a:extLst>
          </p:cNvPr>
          <p:cNvCxnSpPr/>
          <p:nvPr/>
        </p:nvCxnSpPr>
        <p:spPr>
          <a:xfrm>
            <a:off x="6241288" y="2873785"/>
            <a:ext cx="0" cy="1013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7" name="Google Shape;613;p45">
            <a:extLst>
              <a:ext uri="{FF2B5EF4-FFF2-40B4-BE49-F238E27FC236}">
                <a16:creationId xmlns:a16="http://schemas.microsoft.com/office/drawing/2014/main" id="{83B4E896-12C5-E9D4-C565-AC0197D7BDBA}"/>
              </a:ext>
            </a:extLst>
          </p:cNvPr>
          <p:cNvCxnSpPr>
            <a:stCxn id="14" idx="6"/>
          </p:cNvCxnSpPr>
          <p:nvPr/>
        </p:nvCxnSpPr>
        <p:spPr>
          <a:xfrm>
            <a:off x="6285992" y="2829085"/>
            <a:ext cx="222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600;p45">
            <a:extLst>
              <a:ext uri="{FF2B5EF4-FFF2-40B4-BE49-F238E27FC236}">
                <a16:creationId xmlns:a16="http://schemas.microsoft.com/office/drawing/2014/main" id="{9E35D4D6-D5C2-A8B7-A5DA-0A061683DDB0}"/>
              </a:ext>
            </a:extLst>
          </p:cNvPr>
          <p:cNvSpPr txBox="1"/>
          <p:nvPr/>
        </p:nvSpPr>
        <p:spPr>
          <a:xfrm>
            <a:off x="6412837" y="1912362"/>
            <a:ext cx="2133300" cy="77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rPr>
              <a:t>Consume menos recursos, ya que su desarrollo es en </a:t>
            </a:r>
            <a:r>
              <a:rPr lang="es-ES" sz="1600" dirty="0" err="1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rPr>
              <a:t>Go</a:t>
            </a:r>
            <a:endParaRPr sz="1600" dirty="0">
              <a:solidFill>
                <a:schemeClr val="accent1"/>
              </a:solidFill>
              <a:latin typeface="Jost"/>
              <a:ea typeface="Jost"/>
              <a:cs typeface="Jost"/>
              <a:sym typeface="Jost"/>
            </a:endParaRPr>
          </a:p>
        </p:txBody>
      </p:sp>
    </p:spTree>
    <p:extLst>
      <p:ext uri="{BB962C8B-B14F-4D97-AF65-F5344CB8AC3E}">
        <p14:creationId xmlns:p14="http://schemas.microsoft.com/office/powerpoint/2010/main" val="367122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>
            <a:spLocks noGrp="1"/>
          </p:cNvSpPr>
          <p:nvPr>
            <p:ph type="title" idx="2"/>
          </p:nvPr>
        </p:nvSpPr>
        <p:spPr>
          <a:xfrm flipH="1">
            <a:off x="1148313" y="1241955"/>
            <a:ext cx="2037816" cy="48876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s-CO" sz="1600" dirty="0"/>
              <a:t>Fuentes de datos </a:t>
            </a:r>
          </a:p>
        </p:txBody>
      </p:sp>
      <p:sp>
        <p:nvSpPr>
          <p:cNvPr id="262" name="Google Shape;262;p30"/>
          <p:cNvSpPr txBox="1">
            <a:spLocks noGrp="1"/>
          </p:cNvSpPr>
          <p:nvPr>
            <p:ph type="title" idx="13"/>
          </p:nvPr>
        </p:nvSpPr>
        <p:spPr>
          <a:xfrm>
            <a:off x="4126975" y="1259618"/>
            <a:ext cx="1661355" cy="48877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s-CO" sz="2800" dirty="0"/>
              <a:t>Alertas</a:t>
            </a:r>
            <a:endParaRPr sz="2800" dirty="0"/>
          </a:p>
        </p:txBody>
      </p:sp>
      <p:sp>
        <p:nvSpPr>
          <p:cNvPr id="264" name="Google Shape;264;p30"/>
          <p:cNvSpPr txBox="1">
            <a:spLocks noGrp="1"/>
          </p:cNvSpPr>
          <p:nvPr>
            <p:ph type="title" idx="15"/>
          </p:nvPr>
        </p:nvSpPr>
        <p:spPr>
          <a:xfrm>
            <a:off x="6698400" y="1230213"/>
            <a:ext cx="1661355" cy="48877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Query</a:t>
            </a:r>
            <a:endParaRPr sz="2800" dirty="0"/>
          </a:p>
        </p:txBody>
      </p:sp>
      <p:cxnSp>
        <p:nvCxnSpPr>
          <p:cNvPr id="3" name="Google Shape;585;p45">
            <a:extLst>
              <a:ext uri="{FF2B5EF4-FFF2-40B4-BE49-F238E27FC236}">
                <a16:creationId xmlns:a16="http://schemas.microsoft.com/office/drawing/2014/main" id="{56AE928F-EBF7-1284-D3D8-DAE3A9FDF938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884263" y="2790985"/>
            <a:ext cx="2612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588;p45">
            <a:extLst>
              <a:ext uri="{FF2B5EF4-FFF2-40B4-BE49-F238E27FC236}">
                <a16:creationId xmlns:a16="http://schemas.microsoft.com/office/drawing/2014/main" id="{B00E2825-85C2-FEFB-3E71-BFECF4568EE7}"/>
              </a:ext>
            </a:extLst>
          </p:cNvPr>
          <p:cNvSpPr txBox="1"/>
          <p:nvPr/>
        </p:nvSpPr>
        <p:spPr>
          <a:xfrm>
            <a:off x="989666" y="2200188"/>
            <a:ext cx="21333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err="1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rPr>
              <a:t>Soporta</a:t>
            </a:r>
            <a:r>
              <a:rPr lang="en" sz="1600" dirty="0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rPr>
              <a:t> </a:t>
            </a:r>
            <a:r>
              <a:rPr lang="en" sz="1600" dirty="0" err="1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rPr>
              <a:t>múltiples</a:t>
            </a:r>
            <a:r>
              <a:rPr lang="en" sz="1600" dirty="0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rPr>
              <a:t> </a:t>
            </a:r>
            <a:r>
              <a:rPr lang="en" sz="1600" dirty="0" err="1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rPr>
              <a:t>fuentes</a:t>
            </a:r>
            <a:r>
              <a:rPr lang="en" sz="1600" dirty="0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rPr>
              <a:t> de </a:t>
            </a:r>
            <a:r>
              <a:rPr lang="en" sz="1600" dirty="0" err="1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rPr>
              <a:t>datos</a:t>
            </a:r>
            <a:endParaRPr sz="1600" dirty="0">
              <a:solidFill>
                <a:schemeClr val="accent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6" name="Google Shape;586;p45">
            <a:extLst>
              <a:ext uri="{FF2B5EF4-FFF2-40B4-BE49-F238E27FC236}">
                <a16:creationId xmlns:a16="http://schemas.microsoft.com/office/drawing/2014/main" id="{484659F4-D819-5B6A-E18D-DB4B821C0F13}"/>
              </a:ext>
            </a:extLst>
          </p:cNvPr>
          <p:cNvSpPr/>
          <p:nvPr/>
        </p:nvSpPr>
        <p:spPr>
          <a:xfrm>
            <a:off x="794863" y="2746285"/>
            <a:ext cx="89400" cy="89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" name="Google Shape;592;p45">
            <a:extLst>
              <a:ext uri="{FF2B5EF4-FFF2-40B4-BE49-F238E27FC236}">
                <a16:creationId xmlns:a16="http://schemas.microsoft.com/office/drawing/2014/main" id="{3219534C-8BBA-EFF5-3192-FAAA02BA6877}"/>
              </a:ext>
            </a:extLst>
          </p:cNvPr>
          <p:cNvCxnSpPr/>
          <p:nvPr/>
        </p:nvCxnSpPr>
        <p:spPr>
          <a:xfrm>
            <a:off x="839563" y="1732710"/>
            <a:ext cx="0" cy="1013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" name="Google Shape;593;p45">
            <a:extLst>
              <a:ext uri="{FF2B5EF4-FFF2-40B4-BE49-F238E27FC236}">
                <a16:creationId xmlns:a16="http://schemas.microsoft.com/office/drawing/2014/main" id="{8D733598-3FA5-11B1-AE2E-E502D71D51CA}"/>
              </a:ext>
            </a:extLst>
          </p:cNvPr>
          <p:cNvCxnSpPr/>
          <p:nvPr/>
        </p:nvCxnSpPr>
        <p:spPr>
          <a:xfrm>
            <a:off x="839563" y="2835685"/>
            <a:ext cx="0" cy="1013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9" name="Google Shape;594;p45">
            <a:extLst>
              <a:ext uri="{FF2B5EF4-FFF2-40B4-BE49-F238E27FC236}">
                <a16:creationId xmlns:a16="http://schemas.microsoft.com/office/drawing/2014/main" id="{A2896CDA-449C-79C1-52E3-7BCE7F8F7FD7}"/>
              </a:ext>
            </a:extLst>
          </p:cNvPr>
          <p:cNvSpPr txBox="1"/>
          <p:nvPr/>
        </p:nvSpPr>
        <p:spPr>
          <a:xfrm>
            <a:off x="960389" y="3178871"/>
            <a:ext cx="2444915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rPr>
              <a:t>Solo </a:t>
            </a:r>
            <a:r>
              <a:rPr lang="en" sz="1600" dirty="0" err="1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rPr>
              <a:t>soporta</a:t>
            </a:r>
            <a:r>
              <a:rPr lang="en" sz="1600" dirty="0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rPr>
              <a:t> </a:t>
            </a:r>
            <a:r>
              <a:rPr lang="en" sz="1600" dirty="0" err="1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rPr>
              <a:t>ElasticSearch</a:t>
            </a:r>
            <a:endParaRPr sz="1600" dirty="0">
              <a:solidFill>
                <a:schemeClr val="accent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10" name="Google Shape;596;p45">
            <a:extLst>
              <a:ext uri="{FF2B5EF4-FFF2-40B4-BE49-F238E27FC236}">
                <a16:creationId xmlns:a16="http://schemas.microsoft.com/office/drawing/2014/main" id="{49EF805A-E55C-28EB-3A15-AA49C17D709A}"/>
              </a:ext>
            </a:extLst>
          </p:cNvPr>
          <p:cNvSpPr txBox="1"/>
          <p:nvPr/>
        </p:nvSpPr>
        <p:spPr>
          <a:xfrm>
            <a:off x="3666311" y="3053035"/>
            <a:ext cx="21333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err="1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rPr>
              <a:t>Usa</a:t>
            </a:r>
            <a:r>
              <a:rPr lang="en" sz="1600" dirty="0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rPr>
              <a:t> </a:t>
            </a:r>
            <a:r>
              <a:rPr lang="en" sz="1600" dirty="0" err="1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rPr>
              <a:t>observadores</a:t>
            </a:r>
            <a:r>
              <a:rPr lang="en" sz="1600" dirty="0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rPr>
              <a:t> para las </a:t>
            </a:r>
            <a:r>
              <a:rPr lang="en" sz="1600" dirty="0" err="1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rPr>
              <a:t>alertas</a:t>
            </a:r>
            <a:endParaRPr sz="1600" dirty="0">
              <a:solidFill>
                <a:schemeClr val="accent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11" name="Google Shape;587;p45">
            <a:extLst>
              <a:ext uri="{FF2B5EF4-FFF2-40B4-BE49-F238E27FC236}">
                <a16:creationId xmlns:a16="http://schemas.microsoft.com/office/drawing/2014/main" id="{5DCFB5BF-8A51-826D-0275-35EFDFA26F03}"/>
              </a:ext>
            </a:extLst>
          </p:cNvPr>
          <p:cNvSpPr/>
          <p:nvPr/>
        </p:nvSpPr>
        <p:spPr>
          <a:xfrm>
            <a:off x="3496579" y="2746285"/>
            <a:ext cx="89400" cy="89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" name="Google Shape;598;p45">
            <a:extLst>
              <a:ext uri="{FF2B5EF4-FFF2-40B4-BE49-F238E27FC236}">
                <a16:creationId xmlns:a16="http://schemas.microsoft.com/office/drawing/2014/main" id="{C5FD1CD8-095D-28C7-5FE8-E909DD4386D8}"/>
              </a:ext>
            </a:extLst>
          </p:cNvPr>
          <p:cNvCxnSpPr>
            <a:cxnSpLocks/>
          </p:cNvCxnSpPr>
          <p:nvPr/>
        </p:nvCxnSpPr>
        <p:spPr>
          <a:xfrm>
            <a:off x="3541277" y="1732710"/>
            <a:ext cx="0" cy="1013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" name="Google Shape;599;p45">
            <a:extLst>
              <a:ext uri="{FF2B5EF4-FFF2-40B4-BE49-F238E27FC236}">
                <a16:creationId xmlns:a16="http://schemas.microsoft.com/office/drawing/2014/main" id="{750771EE-DF6C-1A9F-A00E-4E2AB2BBAACD}"/>
              </a:ext>
            </a:extLst>
          </p:cNvPr>
          <p:cNvCxnSpPr>
            <a:cxnSpLocks/>
          </p:cNvCxnSpPr>
          <p:nvPr/>
        </p:nvCxnSpPr>
        <p:spPr>
          <a:xfrm>
            <a:off x="3541277" y="2835685"/>
            <a:ext cx="0" cy="1013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4" name="Google Shape;602;p45">
            <a:extLst>
              <a:ext uri="{FF2B5EF4-FFF2-40B4-BE49-F238E27FC236}">
                <a16:creationId xmlns:a16="http://schemas.microsoft.com/office/drawing/2014/main" id="{945B86C0-5F49-4F6C-51D5-950F4C586084}"/>
              </a:ext>
            </a:extLst>
          </p:cNvPr>
          <p:cNvSpPr txBox="1"/>
          <p:nvPr/>
        </p:nvSpPr>
        <p:spPr>
          <a:xfrm>
            <a:off x="6369737" y="3095010"/>
            <a:ext cx="21333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err="1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rPr>
              <a:t>UsaKibana</a:t>
            </a:r>
            <a:r>
              <a:rPr lang="en" sz="1600" dirty="0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rPr>
              <a:t> Query Language</a:t>
            </a:r>
            <a:endParaRPr sz="1600" dirty="0">
              <a:solidFill>
                <a:schemeClr val="accent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15" name="Google Shape;604;p45">
            <a:extLst>
              <a:ext uri="{FF2B5EF4-FFF2-40B4-BE49-F238E27FC236}">
                <a16:creationId xmlns:a16="http://schemas.microsoft.com/office/drawing/2014/main" id="{426868C0-E628-1DDB-B217-DD0BC79677FD}"/>
              </a:ext>
            </a:extLst>
          </p:cNvPr>
          <p:cNvSpPr/>
          <p:nvPr/>
        </p:nvSpPr>
        <p:spPr>
          <a:xfrm>
            <a:off x="6196592" y="2746285"/>
            <a:ext cx="89400" cy="89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605;p45">
            <a:extLst>
              <a:ext uri="{FF2B5EF4-FFF2-40B4-BE49-F238E27FC236}">
                <a16:creationId xmlns:a16="http://schemas.microsoft.com/office/drawing/2014/main" id="{D6663BB5-70E0-D4C6-9CB3-A961EB97FCC8}"/>
              </a:ext>
            </a:extLst>
          </p:cNvPr>
          <p:cNvCxnSpPr/>
          <p:nvPr/>
        </p:nvCxnSpPr>
        <p:spPr>
          <a:xfrm>
            <a:off x="6241288" y="1732710"/>
            <a:ext cx="0" cy="1013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7" name="Google Shape;606;p45">
            <a:extLst>
              <a:ext uri="{FF2B5EF4-FFF2-40B4-BE49-F238E27FC236}">
                <a16:creationId xmlns:a16="http://schemas.microsoft.com/office/drawing/2014/main" id="{95AB524E-81E5-4386-DDE5-61E2507A0208}"/>
              </a:ext>
            </a:extLst>
          </p:cNvPr>
          <p:cNvCxnSpPr/>
          <p:nvPr/>
        </p:nvCxnSpPr>
        <p:spPr>
          <a:xfrm>
            <a:off x="6241288" y="2835685"/>
            <a:ext cx="0" cy="1013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8" name="Google Shape;612;p45">
            <a:extLst>
              <a:ext uri="{FF2B5EF4-FFF2-40B4-BE49-F238E27FC236}">
                <a16:creationId xmlns:a16="http://schemas.microsoft.com/office/drawing/2014/main" id="{240CBA07-909B-B129-934E-F881485DB2CE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3585979" y="2790985"/>
            <a:ext cx="261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613;p45">
            <a:extLst>
              <a:ext uri="{FF2B5EF4-FFF2-40B4-BE49-F238E27FC236}">
                <a16:creationId xmlns:a16="http://schemas.microsoft.com/office/drawing/2014/main" id="{13027E03-6B82-7B32-BAE7-717CBCBC9B32}"/>
              </a:ext>
            </a:extLst>
          </p:cNvPr>
          <p:cNvCxnSpPr>
            <a:stCxn id="15" idx="6"/>
          </p:cNvCxnSpPr>
          <p:nvPr/>
        </p:nvCxnSpPr>
        <p:spPr>
          <a:xfrm>
            <a:off x="6285992" y="2790985"/>
            <a:ext cx="222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615;p45">
            <a:extLst>
              <a:ext uri="{FF2B5EF4-FFF2-40B4-BE49-F238E27FC236}">
                <a16:creationId xmlns:a16="http://schemas.microsoft.com/office/drawing/2014/main" id="{7F782434-D5ED-3537-EE11-716A1048A656}"/>
              </a:ext>
            </a:extLst>
          </p:cNvPr>
          <p:cNvSpPr/>
          <p:nvPr/>
        </p:nvSpPr>
        <p:spPr>
          <a:xfrm rot="20711214">
            <a:off x="7507398" y="-265989"/>
            <a:ext cx="1149913" cy="1149913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accent2"/>
                </a:solidFill>
              </a:rPr>
              <a:t>VS</a:t>
            </a:r>
            <a:endParaRPr b="1" dirty="0">
              <a:solidFill>
                <a:schemeClr val="accent2"/>
              </a:solidFill>
            </a:endParaRPr>
          </a:p>
        </p:txBody>
      </p:sp>
      <p:pic>
        <p:nvPicPr>
          <p:cNvPr id="21" name="Imagen 20" descr="Icono&#10;&#10;Descripción generada automáticamente">
            <a:extLst>
              <a:ext uri="{FF2B5EF4-FFF2-40B4-BE49-F238E27FC236}">
                <a16:creationId xmlns:a16="http://schemas.microsoft.com/office/drawing/2014/main" id="{33D94E70-1C13-6C86-6DF6-05216D7E6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52058">
            <a:off x="7698746" y="295874"/>
            <a:ext cx="247612" cy="247612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6BFFA8ED-D2EA-99D4-8C8C-C27AFCB288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152659">
            <a:off x="8200916" y="49670"/>
            <a:ext cx="309123" cy="309123"/>
          </a:xfrm>
          <a:prstGeom prst="rect">
            <a:avLst/>
          </a:prstGeom>
        </p:spPr>
      </p:pic>
      <p:pic>
        <p:nvPicPr>
          <p:cNvPr id="23" name="Imagen 22" descr="Icono&#10;&#10;Descripción generada automáticamente">
            <a:extLst>
              <a:ext uri="{FF2B5EF4-FFF2-40B4-BE49-F238E27FC236}">
                <a16:creationId xmlns:a16="http://schemas.microsoft.com/office/drawing/2014/main" id="{B35C7954-185C-EA06-E4A0-16FC2CD48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62" y="2076894"/>
            <a:ext cx="515637" cy="515637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48168246-5CA0-28A2-6226-C8ABF895C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688" y="3008999"/>
            <a:ext cx="682622" cy="682622"/>
          </a:xfrm>
          <a:prstGeom prst="rect">
            <a:avLst/>
          </a:prstGeom>
        </p:spPr>
      </p:pic>
      <p:sp>
        <p:nvSpPr>
          <p:cNvPr id="25" name="Google Shape;588;p45">
            <a:extLst>
              <a:ext uri="{FF2B5EF4-FFF2-40B4-BE49-F238E27FC236}">
                <a16:creationId xmlns:a16="http://schemas.microsoft.com/office/drawing/2014/main" id="{43E07F96-8F04-0A66-40EC-4A4D5800BF56}"/>
              </a:ext>
            </a:extLst>
          </p:cNvPr>
          <p:cNvSpPr txBox="1"/>
          <p:nvPr/>
        </p:nvSpPr>
        <p:spPr>
          <a:xfrm>
            <a:off x="3825650" y="2165331"/>
            <a:ext cx="21333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rPr>
              <a:t>Tiene un motor </a:t>
            </a:r>
            <a:r>
              <a:rPr lang="en" sz="1600" dirty="0" err="1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rPr>
              <a:t>incorporado</a:t>
            </a:r>
            <a:endParaRPr sz="1600" dirty="0">
              <a:solidFill>
                <a:schemeClr val="accent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43" name="Google Shape;600;p45">
            <a:extLst>
              <a:ext uri="{FF2B5EF4-FFF2-40B4-BE49-F238E27FC236}">
                <a16:creationId xmlns:a16="http://schemas.microsoft.com/office/drawing/2014/main" id="{B99407A7-152F-57BC-AAB7-AB2B32FC654C}"/>
              </a:ext>
            </a:extLst>
          </p:cNvPr>
          <p:cNvSpPr txBox="1"/>
          <p:nvPr/>
        </p:nvSpPr>
        <p:spPr>
          <a:xfrm>
            <a:off x="6412837" y="1874262"/>
            <a:ext cx="2133300" cy="77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rPr>
              <a:t>Puede editar las </a:t>
            </a:r>
            <a:r>
              <a:rPr lang="es-ES" sz="1600" dirty="0" err="1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rPr>
              <a:t>Querys</a:t>
            </a:r>
            <a:r>
              <a:rPr lang="es-ES" sz="1600" dirty="0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rPr>
              <a:t> de varias fuentes de datos</a:t>
            </a:r>
            <a:endParaRPr sz="1600" dirty="0">
              <a:solidFill>
                <a:schemeClr val="accent1"/>
              </a:solidFill>
              <a:latin typeface="Jost"/>
              <a:ea typeface="Jost"/>
              <a:cs typeface="Jost"/>
              <a:sym typeface="Jos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9"/>
          <p:cNvSpPr txBox="1">
            <a:spLocks noGrp="1"/>
          </p:cNvSpPr>
          <p:nvPr>
            <p:ph type="title"/>
          </p:nvPr>
        </p:nvSpPr>
        <p:spPr>
          <a:xfrm rot="-22923">
            <a:off x="4391645" y="4454205"/>
            <a:ext cx="4094191" cy="36421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—Conclusiones</a:t>
            </a:r>
            <a:endParaRPr dirty="0"/>
          </a:p>
        </p:txBody>
      </p:sp>
      <p:sp>
        <p:nvSpPr>
          <p:cNvPr id="720" name="Google Shape;720;p49"/>
          <p:cNvSpPr txBox="1">
            <a:spLocks noGrp="1"/>
          </p:cNvSpPr>
          <p:nvPr>
            <p:ph type="subTitle" idx="1"/>
          </p:nvPr>
        </p:nvSpPr>
        <p:spPr>
          <a:xfrm>
            <a:off x="1324371" y="237875"/>
            <a:ext cx="6815430" cy="318711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s-ES" sz="1800" dirty="0"/>
              <a:t>Grafana y Kibana son dos herramientas de visualización de datos poderosas que se pueden utilizar para crear paneles personalizados e interactivos.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s-ES" sz="18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800" dirty="0"/>
              <a:t>Grafana está diseñada para visualizar métricas y datos, mientras que Kibana está diseñada para analizar logs y datos estructurados.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s-ES" sz="18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800" dirty="0"/>
              <a:t>La elección entre Kibana y Grafana depende del caso de uso específico y de las fuentes de datos involucradas.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s-ES" sz="18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800" dirty="0"/>
              <a:t>Puedes utilizar ambas herramientas de manera complementaria en un solo entorno para aprovechar sus fortalezas respectivas.</a:t>
            </a:r>
          </a:p>
        </p:txBody>
      </p:sp>
      <p:grpSp>
        <p:nvGrpSpPr>
          <p:cNvPr id="722" name="Google Shape;722;p49"/>
          <p:cNvGrpSpPr/>
          <p:nvPr/>
        </p:nvGrpSpPr>
        <p:grpSpPr>
          <a:xfrm rot="-430529">
            <a:off x="-248051" y="3547740"/>
            <a:ext cx="1149821" cy="1149821"/>
            <a:chOff x="-1332859" y="1178876"/>
            <a:chExt cx="1149900" cy="1149900"/>
          </a:xfrm>
        </p:grpSpPr>
        <p:sp>
          <p:nvSpPr>
            <p:cNvPr id="723" name="Google Shape;723;p49"/>
            <p:cNvSpPr/>
            <p:nvPr/>
          </p:nvSpPr>
          <p:spPr>
            <a:xfrm>
              <a:off x="-1332859" y="1178876"/>
              <a:ext cx="1149900" cy="1149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9"/>
            <p:cNvSpPr/>
            <p:nvPr/>
          </p:nvSpPr>
          <p:spPr>
            <a:xfrm>
              <a:off x="-1069494" y="1466133"/>
              <a:ext cx="623187" cy="575380"/>
            </a:xfrm>
            <a:custGeom>
              <a:avLst/>
              <a:gdLst/>
              <a:ahLst/>
              <a:cxnLst/>
              <a:rect l="l" t="t" r="r" b="b"/>
              <a:pathLst>
                <a:path w="19423" h="17933" extrusionOk="0">
                  <a:moveTo>
                    <a:pt x="7198" y="1"/>
                  </a:moveTo>
                  <a:cubicBezTo>
                    <a:pt x="4964" y="1"/>
                    <a:pt x="2780" y="1694"/>
                    <a:pt x="2780" y="4384"/>
                  </a:cubicBezTo>
                  <a:cubicBezTo>
                    <a:pt x="2780" y="4786"/>
                    <a:pt x="2832" y="5188"/>
                    <a:pt x="2955" y="5573"/>
                  </a:cubicBezTo>
                  <a:cubicBezTo>
                    <a:pt x="0" y="7636"/>
                    <a:pt x="1451" y="12268"/>
                    <a:pt x="5070" y="12268"/>
                  </a:cubicBezTo>
                  <a:lnTo>
                    <a:pt x="5245" y="12268"/>
                  </a:lnTo>
                  <a:cubicBezTo>
                    <a:pt x="5245" y="12775"/>
                    <a:pt x="5315" y="13282"/>
                    <a:pt x="5472" y="13772"/>
                  </a:cubicBezTo>
                  <a:cubicBezTo>
                    <a:pt x="5542" y="13982"/>
                    <a:pt x="5752" y="14139"/>
                    <a:pt x="5979" y="14139"/>
                  </a:cubicBezTo>
                  <a:cubicBezTo>
                    <a:pt x="6031" y="14139"/>
                    <a:pt x="6084" y="14121"/>
                    <a:pt x="6136" y="14104"/>
                  </a:cubicBezTo>
                  <a:cubicBezTo>
                    <a:pt x="6399" y="14016"/>
                    <a:pt x="6556" y="13737"/>
                    <a:pt x="6468" y="13457"/>
                  </a:cubicBezTo>
                  <a:cubicBezTo>
                    <a:pt x="5603" y="10694"/>
                    <a:pt x="7780" y="8209"/>
                    <a:pt x="10312" y="8209"/>
                  </a:cubicBezTo>
                  <a:cubicBezTo>
                    <a:pt x="10951" y="8209"/>
                    <a:pt x="11613" y="8367"/>
                    <a:pt x="12255" y="8720"/>
                  </a:cubicBezTo>
                  <a:lnTo>
                    <a:pt x="11486" y="8860"/>
                  </a:lnTo>
                  <a:cubicBezTo>
                    <a:pt x="10845" y="8946"/>
                    <a:pt x="10925" y="9891"/>
                    <a:pt x="11556" y="9891"/>
                  </a:cubicBezTo>
                  <a:cubicBezTo>
                    <a:pt x="11561" y="9891"/>
                    <a:pt x="11567" y="9891"/>
                    <a:pt x="11573" y="9891"/>
                  </a:cubicBezTo>
                  <a:lnTo>
                    <a:pt x="11678" y="9891"/>
                  </a:lnTo>
                  <a:lnTo>
                    <a:pt x="13618" y="9559"/>
                  </a:lnTo>
                  <a:cubicBezTo>
                    <a:pt x="13915" y="9506"/>
                    <a:pt x="14108" y="9227"/>
                    <a:pt x="14055" y="8947"/>
                  </a:cubicBezTo>
                  <a:lnTo>
                    <a:pt x="13706" y="6989"/>
                  </a:lnTo>
                  <a:cubicBezTo>
                    <a:pt x="13653" y="6693"/>
                    <a:pt x="13428" y="6558"/>
                    <a:pt x="13200" y="6558"/>
                  </a:cubicBezTo>
                  <a:cubicBezTo>
                    <a:pt x="12905" y="6558"/>
                    <a:pt x="12605" y="6786"/>
                    <a:pt x="12674" y="7181"/>
                  </a:cubicBezTo>
                  <a:lnTo>
                    <a:pt x="12797" y="7811"/>
                  </a:lnTo>
                  <a:cubicBezTo>
                    <a:pt x="12006" y="7374"/>
                    <a:pt x="11164" y="7172"/>
                    <a:pt x="10341" y="7172"/>
                  </a:cubicBezTo>
                  <a:cubicBezTo>
                    <a:pt x="8034" y="7172"/>
                    <a:pt x="5870" y="8759"/>
                    <a:pt x="5367" y="11219"/>
                  </a:cubicBezTo>
                  <a:lnTo>
                    <a:pt x="5070" y="11219"/>
                  </a:lnTo>
                  <a:cubicBezTo>
                    <a:pt x="5056" y="11220"/>
                    <a:pt x="5042" y="11220"/>
                    <a:pt x="5028" y="11220"/>
                  </a:cubicBezTo>
                  <a:cubicBezTo>
                    <a:pt x="2558" y="11220"/>
                    <a:pt x="1445" y="8134"/>
                    <a:pt x="3374" y="6569"/>
                  </a:cubicBezTo>
                  <a:lnTo>
                    <a:pt x="3374" y="6569"/>
                  </a:lnTo>
                  <a:cubicBezTo>
                    <a:pt x="3567" y="6902"/>
                    <a:pt x="3794" y="7199"/>
                    <a:pt x="4056" y="7478"/>
                  </a:cubicBezTo>
                  <a:cubicBezTo>
                    <a:pt x="4174" y="7592"/>
                    <a:pt x="4303" y="7640"/>
                    <a:pt x="4427" y="7640"/>
                  </a:cubicBezTo>
                  <a:cubicBezTo>
                    <a:pt x="4838" y="7640"/>
                    <a:pt x="5184" y="7116"/>
                    <a:pt x="4808" y="6727"/>
                  </a:cubicBezTo>
                  <a:cubicBezTo>
                    <a:pt x="4493" y="6412"/>
                    <a:pt x="4231" y="6028"/>
                    <a:pt x="4073" y="5608"/>
                  </a:cubicBezTo>
                  <a:cubicBezTo>
                    <a:pt x="3916" y="5206"/>
                    <a:pt x="3829" y="4804"/>
                    <a:pt x="3829" y="4384"/>
                  </a:cubicBezTo>
                  <a:cubicBezTo>
                    <a:pt x="3829" y="2347"/>
                    <a:pt x="5485" y="1055"/>
                    <a:pt x="7181" y="1055"/>
                  </a:cubicBezTo>
                  <a:cubicBezTo>
                    <a:pt x="8133" y="1055"/>
                    <a:pt x="9098" y="1462"/>
                    <a:pt x="9790" y="2374"/>
                  </a:cubicBezTo>
                  <a:cubicBezTo>
                    <a:pt x="9720" y="2444"/>
                    <a:pt x="9633" y="2514"/>
                    <a:pt x="9563" y="2584"/>
                  </a:cubicBezTo>
                  <a:cubicBezTo>
                    <a:pt x="9172" y="2961"/>
                    <a:pt x="9529" y="3494"/>
                    <a:pt x="9946" y="3494"/>
                  </a:cubicBezTo>
                  <a:cubicBezTo>
                    <a:pt x="10069" y="3494"/>
                    <a:pt x="10198" y="3447"/>
                    <a:pt x="10314" y="3335"/>
                  </a:cubicBezTo>
                  <a:cubicBezTo>
                    <a:pt x="10454" y="3196"/>
                    <a:pt x="10629" y="3056"/>
                    <a:pt x="10804" y="2933"/>
                  </a:cubicBezTo>
                  <a:cubicBezTo>
                    <a:pt x="11315" y="2603"/>
                    <a:pt x="11868" y="2453"/>
                    <a:pt x="12408" y="2453"/>
                  </a:cubicBezTo>
                  <a:cubicBezTo>
                    <a:pt x="13953" y="2453"/>
                    <a:pt x="15384" y="3684"/>
                    <a:pt x="15384" y="5433"/>
                  </a:cubicBezTo>
                  <a:cubicBezTo>
                    <a:pt x="15384" y="5643"/>
                    <a:pt x="15366" y="5835"/>
                    <a:pt x="15331" y="6045"/>
                  </a:cubicBezTo>
                  <a:cubicBezTo>
                    <a:pt x="15267" y="6369"/>
                    <a:pt x="15517" y="6663"/>
                    <a:pt x="15846" y="6663"/>
                  </a:cubicBezTo>
                  <a:cubicBezTo>
                    <a:pt x="15872" y="6663"/>
                    <a:pt x="15899" y="6661"/>
                    <a:pt x="15926" y="6657"/>
                  </a:cubicBezTo>
                  <a:cubicBezTo>
                    <a:pt x="17167" y="6657"/>
                    <a:pt x="18198" y="7688"/>
                    <a:pt x="18198" y="8947"/>
                  </a:cubicBezTo>
                  <a:cubicBezTo>
                    <a:pt x="18198" y="10188"/>
                    <a:pt x="17167" y="11219"/>
                    <a:pt x="15926" y="11219"/>
                  </a:cubicBezTo>
                  <a:lnTo>
                    <a:pt x="15279" y="11219"/>
                  </a:lnTo>
                  <a:cubicBezTo>
                    <a:pt x="15244" y="11045"/>
                    <a:pt x="15209" y="10887"/>
                    <a:pt x="15157" y="10713"/>
                  </a:cubicBezTo>
                  <a:cubicBezTo>
                    <a:pt x="15075" y="10455"/>
                    <a:pt x="14876" y="10345"/>
                    <a:pt x="14674" y="10345"/>
                  </a:cubicBezTo>
                  <a:cubicBezTo>
                    <a:pt x="14356" y="10345"/>
                    <a:pt x="14032" y="10620"/>
                    <a:pt x="14160" y="11027"/>
                  </a:cubicBezTo>
                  <a:cubicBezTo>
                    <a:pt x="15026" y="13791"/>
                    <a:pt x="12849" y="16276"/>
                    <a:pt x="10317" y="16276"/>
                  </a:cubicBezTo>
                  <a:cubicBezTo>
                    <a:pt x="9677" y="16276"/>
                    <a:pt x="9015" y="16117"/>
                    <a:pt x="8374" y="15765"/>
                  </a:cubicBezTo>
                  <a:lnTo>
                    <a:pt x="9143" y="15625"/>
                  </a:lnTo>
                  <a:cubicBezTo>
                    <a:pt x="9787" y="15509"/>
                    <a:pt x="9667" y="14583"/>
                    <a:pt x="9063" y="14583"/>
                  </a:cubicBezTo>
                  <a:cubicBezTo>
                    <a:pt x="9027" y="14583"/>
                    <a:pt x="8990" y="14587"/>
                    <a:pt x="8951" y="14593"/>
                  </a:cubicBezTo>
                  <a:lnTo>
                    <a:pt x="7010" y="14943"/>
                  </a:lnTo>
                  <a:cubicBezTo>
                    <a:pt x="6713" y="14978"/>
                    <a:pt x="6521" y="15258"/>
                    <a:pt x="6573" y="15555"/>
                  </a:cubicBezTo>
                  <a:lnTo>
                    <a:pt x="6923" y="17495"/>
                  </a:lnTo>
                  <a:cubicBezTo>
                    <a:pt x="6958" y="17740"/>
                    <a:pt x="7168" y="17932"/>
                    <a:pt x="7430" y="17932"/>
                  </a:cubicBezTo>
                  <a:lnTo>
                    <a:pt x="7517" y="17932"/>
                  </a:lnTo>
                  <a:cubicBezTo>
                    <a:pt x="7815" y="17880"/>
                    <a:pt x="8007" y="17618"/>
                    <a:pt x="7954" y="17320"/>
                  </a:cubicBezTo>
                  <a:lnTo>
                    <a:pt x="7849" y="16691"/>
                  </a:lnTo>
                  <a:lnTo>
                    <a:pt x="7849" y="16691"/>
                  </a:lnTo>
                  <a:cubicBezTo>
                    <a:pt x="8646" y="17133"/>
                    <a:pt x="9485" y="17335"/>
                    <a:pt x="10303" y="17335"/>
                  </a:cubicBezTo>
                  <a:cubicBezTo>
                    <a:pt x="12949" y="17335"/>
                    <a:pt x="15371" y="15220"/>
                    <a:pt x="15384" y="12268"/>
                  </a:cubicBezTo>
                  <a:lnTo>
                    <a:pt x="15926" y="12268"/>
                  </a:lnTo>
                  <a:cubicBezTo>
                    <a:pt x="15948" y="12269"/>
                    <a:pt x="15970" y="12269"/>
                    <a:pt x="15992" y="12269"/>
                  </a:cubicBezTo>
                  <a:cubicBezTo>
                    <a:pt x="17712" y="12269"/>
                    <a:pt x="19162" y="10935"/>
                    <a:pt x="19300" y="9209"/>
                  </a:cubicBezTo>
                  <a:cubicBezTo>
                    <a:pt x="19422" y="7444"/>
                    <a:pt x="18163" y="5888"/>
                    <a:pt x="16433" y="5660"/>
                  </a:cubicBezTo>
                  <a:lnTo>
                    <a:pt x="16433" y="5433"/>
                  </a:lnTo>
                  <a:cubicBezTo>
                    <a:pt x="16419" y="3116"/>
                    <a:pt x="14512" y="1409"/>
                    <a:pt x="12395" y="1409"/>
                  </a:cubicBezTo>
                  <a:cubicBezTo>
                    <a:pt x="11828" y="1409"/>
                    <a:pt x="11246" y="1531"/>
                    <a:pt x="10681" y="1797"/>
                  </a:cubicBezTo>
                  <a:cubicBezTo>
                    <a:pt x="9771" y="556"/>
                    <a:pt x="8476" y="1"/>
                    <a:pt x="71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" name="Google Shape;725;p49"/>
          <p:cNvGrpSpPr/>
          <p:nvPr/>
        </p:nvGrpSpPr>
        <p:grpSpPr>
          <a:xfrm rot="552084">
            <a:off x="448655" y="4212722"/>
            <a:ext cx="1149862" cy="1149862"/>
            <a:chOff x="783766" y="1851351"/>
            <a:chExt cx="1149900" cy="1149900"/>
          </a:xfrm>
        </p:grpSpPr>
        <p:sp>
          <p:nvSpPr>
            <p:cNvPr id="726" name="Google Shape;726;p49"/>
            <p:cNvSpPr/>
            <p:nvPr/>
          </p:nvSpPr>
          <p:spPr>
            <a:xfrm>
              <a:off x="783766" y="1851351"/>
              <a:ext cx="1149900" cy="114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7" name="Google Shape;727;p49"/>
            <p:cNvGrpSpPr/>
            <p:nvPr/>
          </p:nvGrpSpPr>
          <p:grpSpPr>
            <a:xfrm>
              <a:off x="1007976" y="2192980"/>
              <a:ext cx="701684" cy="466733"/>
              <a:chOff x="3992088" y="1299025"/>
              <a:chExt cx="486875" cy="323850"/>
            </a:xfrm>
          </p:grpSpPr>
          <p:sp>
            <p:nvSpPr>
              <p:cNvPr id="728" name="Google Shape;728;p49"/>
              <p:cNvSpPr/>
              <p:nvPr/>
            </p:nvSpPr>
            <p:spPr>
              <a:xfrm>
                <a:off x="3992088" y="1299025"/>
                <a:ext cx="486875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9475" h="12954" extrusionOk="0">
                    <a:moveTo>
                      <a:pt x="12097" y="1381"/>
                    </a:moveTo>
                    <a:cubicBezTo>
                      <a:pt x="12080" y="1416"/>
                      <a:pt x="12080" y="1451"/>
                      <a:pt x="12062" y="1469"/>
                    </a:cubicBezTo>
                    <a:cubicBezTo>
                      <a:pt x="11940" y="1836"/>
                      <a:pt x="11835" y="2203"/>
                      <a:pt x="11783" y="2570"/>
                    </a:cubicBezTo>
                    <a:lnTo>
                      <a:pt x="10751" y="2570"/>
                    </a:lnTo>
                    <a:cubicBezTo>
                      <a:pt x="11083" y="2063"/>
                      <a:pt x="11555" y="1644"/>
                      <a:pt x="12097" y="1381"/>
                    </a:cubicBezTo>
                    <a:close/>
                    <a:moveTo>
                      <a:pt x="13548" y="1049"/>
                    </a:moveTo>
                    <a:cubicBezTo>
                      <a:pt x="13601" y="1049"/>
                      <a:pt x="13828" y="1224"/>
                      <a:pt x="14055" y="1888"/>
                    </a:cubicBezTo>
                    <a:cubicBezTo>
                      <a:pt x="14143" y="2116"/>
                      <a:pt x="14195" y="2343"/>
                      <a:pt x="14247" y="2570"/>
                    </a:cubicBezTo>
                    <a:lnTo>
                      <a:pt x="12849" y="2570"/>
                    </a:lnTo>
                    <a:cubicBezTo>
                      <a:pt x="12901" y="2343"/>
                      <a:pt x="12954" y="2116"/>
                      <a:pt x="13041" y="1888"/>
                    </a:cubicBezTo>
                    <a:cubicBezTo>
                      <a:pt x="13251" y="1224"/>
                      <a:pt x="13496" y="1067"/>
                      <a:pt x="13548" y="1049"/>
                    </a:cubicBezTo>
                    <a:close/>
                    <a:moveTo>
                      <a:pt x="14999" y="1381"/>
                    </a:moveTo>
                    <a:lnTo>
                      <a:pt x="14999" y="1381"/>
                    </a:lnTo>
                    <a:cubicBezTo>
                      <a:pt x="15541" y="1661"/>
                      <a:pt x="16013" y="2063"/>
                      <a:pt x="16345" y="2570"/>
                    </a:cubicBezTo>
                    <a:lnTo>
                      <a:pt x="15314" y="2570"/>
                    </a:lnTo>
                    <a:cubicBezTo>
                      <a:pt x="15261" y="2203"/>
                      <a:pt x="15156" y="1836"/>
                      <a:pt x="15034" y="1486"/>
                    </a:cubicBezTo>
                    <a:cubicBezTo>
                      <a:pt x="15034" y="1451"/>
                      <a:pt x="15017" y="1416"/>
                      <a:pt x="14999" y="1381"/>
                    </a:cubicBezTo>
                    <a:close/>
                    <a:moveTo>
                      <a:pt x="6993" y="1049"/>
                    </a:moveTo>
                    <a:lnTo>
                      <a:pt x="6993" y="3497"/>
                    </a:lnTo>
                    <a:lnTo>
                      <a:pt x="1049" y="3497"/>
                    </a:lnTo>
                    <a:lnTo>
                      <a:pt x="1049" y="1049"/>
                    </a:lnTo>
                    <a:close/>
                    <a:moveTo>
                      <a:pt x="11643" y="3619"/>
                    </a:moveTo>
                    <a:cubicBezTo>
                      <a:pt x="11625" y="3864"/>
                      <a:pt x="11625" y="4126"/>
                      <a:pt x="11625" y="4371"/>
                    </a:cubicBezTo>
                    <a:cubicBezTo>
                      <a:pt x="11625" y="4633"/>
                      <a:pt x="11625" y="4895"/>
                      <a:pt x="11643" y="5140"/>
                    </a:cubicBezTo>
                    <a:lnTo>
                      <a:pt x="10314" y="5140"/>
                    </a:lnTo>
                    <a:cubicBezTo>
                      <a:pt x="10244" y="4895"/>
                      <a:pt x="10227" y="4633"/>
                      <a:pt x="10227" y="4371"/>
                    </a:cubicBezTo>
                    <a:cubicBezTo>
                      <a:pt x="10227" y="4126"/>
                      <a:pt x="10244" y="3864"/>
                      <a:pt x="10314" y="3619"/>
                    </a:cubicBezTo>
                    <a:close/>
                    <a:moveTo>
                      <a:pt x="14387" y="3619"/>
                    </a:moveTo>
                    <a:cubicBezTo>
                      <a:pt x="14422" y="3864"/>
                      <a:pt x="14422" y="4126"/>
                      <a:pt x="14422" y="4371"/>
                    </a:cubicBezTo>
                    <a:cubicBezTo>
                      <a:pt x="14422" y="4633"/>
                      <a:pt x="14422" y="4895"/>
                      <a:pt x="14387" y="5140"/>
                    </a:cubicBezTo>
                    <a:lnTo>
                      <a:pt x="12709" y="5140"/>
                    </a:lnTo>
                    <a:cubicBezTo>
                      <a:pt x="12692" y="4895"/>
                      <a:pt x="12674" y="4633"/>
                      <a:pt x="12674" y="4371"/>
                    </a:cubicBezTo>
                    <a:cubicBezTo>
                      <a:pt x="12674" y="4126"/>
                      <a:pt x="12674" y="3864"/>
                      <a:pt x="12709" y="3619"/>
                    </a:cubicBezTo>
                    <a:close/>
                    <a:moveTo>
                      <a:pt x="16782" y="3619"/>
                    </a:moveTo>
                    <a:cubicBezTo>
                      <a:pt x="16852" y="3864"/>
                      <a:pt x="16870" y="4126"/>
                      <a:pt x="16870" y="4371"/>
                    </a:cubicBezTo>
                    <a:cubicBezTo>
                      <a:pt x="16870" y="4633"/>
                      <a:pt x="16852" y="4895"/>
                      <a:pt x="16782" y="5140"/>
                    </a:cubicBezTo>
                    <a:lnTo>
                      <a:pt x="15454" y="5140"/>
                    </a:lnTo>
                    <a:cubicBezTo>
                      <a:pt x="15471" y="4895"/>
                      <a:pt x="15471" y="4633"/>
                      <a:pt x="15471" y="4371"/>
                    </a:cubicBezTo>
                    <a:cubicBezTo>
                      <a:pt x="15471" y="4126"/>
                      <a:pt x="15471" y="3864"/>
                      <a:pt x="15454" y="3619"/>
                    </a:cubicBezTo>
                    <a:close/>
                    <a:moveTo>
                      <a:pt x="6993" y="4545"/>
                    </a:moveTo>
                    <a:lnTo>
                      <a:pt x="6993" y="5612"/>
                    </a:lnTo>
                    <a:lnTo>
                      <a:pt x="1049" y="5612"/>
                    </a:lnTo>
                    <a:lnTo>
                      <a:pt x="1049" y="4545"/>
                    </a:lnTo>
                    <a:close/>
                    <a:moveTo>
                      <a:pt x="11783" y="6189"/>
                    </a:moveTo>
                    <a:cubicBezTo>
                      <a:pt x="11835" y="6556"/>
                      <a:pt x="11940" y="6923"/>
                      <a:pt x="12062" y="7273"/>
                    </a:cubicBezTo>
                    <a:cubicBezTo>
                      <a:pt x="12062" y="7308"/>
                      <a:pt x="12080" y="7342"/>
                      <a:pt x="12097" y="7377"/>
                    </a:cubicBezTo>
                    <a:cubicBezTo>
                      <a:pt x="11555" y="7098"/>
                      <a:pt x="11083" y="6696"/>
                      <a:pt x="10751" y="6189"/>
                    </a:cubicBezTo>
                    <a:close/>
                    <a:moveTo>
                      <a:pt x="16328" y="6189"/>
                    </a:moveTo>
                    <a:cubicBezTo>
                      <a:pt x="16013" y="6696"/>
                      <a:pt x="15541" y="7098"/>
                      <a:pt x="14999" y="7377"/>
                    </a:cubicBezTo>
                    <a:cubicBezTo>
                      <a:pt x="14999" y="7342"/>
                      <a:pt x="15017" y="7308"/>
                      <a:pt x="15034" y="7273"/>
                    </a:cubicBezTo>
                    <a:cubicBezTo>
                      <a:pt x="15156" y="6923"/>
                      <a:pt x="15261" y="6556"/>
                      <a:pt x="15314" y="6189"/>
                    </a:cubicBezTo>
                    <a:close/>
                    <a:moveTo>
                      <a:pt x="4633" y="6643"/>
                    </a:moveTo>
                    <a:lnTo>
                      <a:pt x="4790" y="7710"/>
                    </a:lnTo>
                    <a:lnTo>
                      <a:pt x="3234" y="7710"/>
                    </a:lnTo>
                    <a:lnTo>
                      <a:pt x="3409" y="6643"/>
                    </a:lnTo>
                    <a:close/>
                    <a:moveTo>
                      <a:pt x="14247" y="6189"/>
                    </a:moveTo>
                    <a:cubicBezTo>
                      <a:pt x="14195" y="6416"/>
                      <a:pt x="14143" y="6643"/>
                      <a:pt x="14055" y="6870"/>
                    </a:cubicBezTo>
                    <a:cubicBezTo>
                      <a:pt x="13828" y="7535"/>
                      <a:pt x="13601" y="7692"/>
                      <a:pt x="13548" y="7710"/>
                    </a:cubicBezTo>
                    <a:cubicBezTo>
                      <a:pt x="13496" y="7710"/>
                      <a:pt x="13268" y="7535"/>
                      <a:pt x="13041" y="6870"/>
                    </a:cubicBezTo>
                    <a:cubicBezTo>
                      <a:pt x="12954" y="6643"/>
                      <a:pt x="12901" y="6416"/>
                      <a:pt x="12849" y="6189"/>
                    </a:cubicBezTo>
                    <a:close/>
                    <a:moveTo>
                      <a:pt x="16870" y="8758"/>
                    </a:moveTo>
                    <a:lnTo>
                      <a:pt x="16870" y="11888"/>
                    </a:lnTo>
                    <a:lnTo>
                      <a:pt x="1049" y="11888"/>
                    </a:lnTo>
                    <a:lnTo>
                      <a:pt x="1049" y="8758"/>
                    </a:lnTo>
                    <a:close/>
                    <a:moveTo>
                      <a:pt x="525" y="0"/>
                    </a:moveTo>
                    <a:cubicBezTo>
                      <a:pt x="245" y="0"/>
                      <a:pt x="0" y="245"/>
                      <a:pt x="0" y="525"/>
                    </a:cubicBezTo>
                    <a:lnTo>
                      <a:pt x="0" y="6136"/>
                    </a:lnTo>
                    <a:cubicBezTo>
                      <a:pt x="0" y="6416"/>
                      <a:pt x="245" y="6661"/>
                      <a:pt x="525" y="6661"/>
                    </a:cubicBezTo>
                    <a:lnTo>
                      <a:pt x="2360" y="6661"/>
                    </a:lnTo>
                    <a:lnTo>
                      <a:pt x="2185" y="7710"/>
                    </a:lnTo>
                    <a:lnTo>
                      <a:pt x="525" y="7710"/>
                    </a:lnTo>
                    <a:cubicBezTo>
                      <a:pt x="227" y="7710"/>
                      <a:pt x="0" y="7937"/>
                      <a:pt x="0" y="8234"/>
                    </a:cubicBezTo>
                    <a:lnTo>
                      <a:pt x="0" y="12430"/>
                    </a:lnTo>
                    <a:cubicBezTo>
                      <a:pt x="0" y="12709"/>
                      <a:pt x="227" y="12954"/>
                      <a:pt x="525" y="12954"/>
                    </a:cubicBezTo>
                    <a:lnTo>
                      <a:pt x="17394" y="12954"/>
                    </a:lnTo>
                    <a:cubicBezTo>
                      <a:pt x="17691" y="12954"/>
                      <a:pt x="17919" y="12709"/>
                      <a:pt x="17919" y="12430"/>
                    </a:cubicBezTo>
                    <a:lnTo>
                      <a:pt x="17919" y="8234"/>
                    </a:lnTo>
                    <a:cubicBezTo>
                      <a:pt x="17919" y="7937"/>
                      <a:pt x="17691" y="7710"/>
                      <a:pt x="17394" y="7710"/>
                    </a:cubicBezTo>
                    <a:lnTo>
                      <a:pt x="16398" y="7710"/>
                    </a:lnTo>
                    <a:cubicBezTo>
                      <a:pt x="19474" y="5070"/>
                      <a:pt x="17604" y="18"/>
                      <a:pt x="13548" y="18"/>
                    </a:cubicBezTo>
                    <a:cubicBezTo>
                      <a:pt x="9492" y="18"/>
                      <a:pt x="7622" y="5070"/>
                      <a:pt x="10716" y="7710"/>
                    </a:cubicBezTo>
                    <a:lnTo>
                      <a:pt x="5874" y="7710"/>
                    </a:lnTo>
                    <a:lnTo>
                      <a:pt x="5699" y="6661"/>
                    </a:lnTo>
                    <a:lnTo>
                      <a:pt x="7517" y="6661"/>
                    </a:lnTo>
                    <a:cubicBezTo>
                      <a:pt x="7814" y="6661"/>
                      <a:pt x="8059" y="6416"/>
                      <a:pt x="8059" y="6136"/>
                    </a:cubicBezTo>
                    <a:lnTo>
                      <a:pt x="8059" y="525"/>
                    </a:lnTo>
                    <a:cubicBezTo>
                      <a:pt x="8042" y="245"/>
                      <a:pt x="7814" y="0"/>
                      <a:pt x="75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49"/>
              <p:cNvSpPr/>
              <p:nvPr/>
            </p:nvSpPr>
            <p:spPr>
              <a:xfrm>
                <a:off x="4040163" y="1544200"/>
                <a:ext cx="30600" cy="26150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1046" extrusionOk="0">
                    <a:moveTo>
                      <a:pt x="699" y="0"/>
                    </a:moveTo>
                    <a:cubicBezTo>
                      <a:pt x="227" y="0"/>
                      <a:pt x="0" y="560"/>
                      <a:pt x="332" y="892"/>
                    </a:cubicBezTo>
                    <a:cubicBezTo>
                      <a:pt x="439" y="998"/>
                      <a:pt x="569" y="1046"/>
                      <a:pt x="696" y="1046"/>
                    </a:cubicBezTo>
                    <a:cubicBezTo>
                      <a:pt x="966" y="1046"/>
                      <a:pt x="1224" y="834"/>
                      <a:pt x="1224" y="525"/>
                    </a:cubicBezTo>
                    <a:cubicBezTo>
                      <a:pt x="1224" y="228"/>
                      <a:pt x="997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49"/>
              <p:cNvSpPr/>
              <p:nvPr/>
            </p:nvSpPr>
            <p:spPr>
              <a:xfrm>
                <a:off x="4092588" y="1544200"/>
                <a:ext cx="30625" cy="26150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1046" extrusionOk="0">
                    <a:moveTo>
                      <a:pt x="700" y="0"/>
                    </a:moveTo>
                    <a:cubicBezTo>
                      <a:pt x="228" y="0"/>
                      <a:pt x="1" y="560"/>
                      <a:pt x="333" y="892"/>
                    </a:cubicBezTo>
                    <a:cubicBezTo>
                      <a:pt x="439" y="998"/>
                      <a:pt x="569" y="1046"/>
                      <a:pt x="697" y="1046"/>
                    </a:cubicBezTo>
                    <a:cubicBezTo>
                      <a:pt x="966" y="1046"/>
                      <a:pt x="1225" y="834"/>
                      <a:pt x="1225" y="525"/>
                    </a:cubicBezTo>
                    <a:cubicBezTo>
                      <a:pt x="1225" y="228"/>
                      <a:pt x="997" y="0"/>
                      <a:pt x="7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49"/>
              <p:cNvSpPr/>
              <p:nvPr/>
            </p:nvSpPr>
            <p:spPr>
              <a:xfrm>
                <a:off x="4256488" y="1544200"/>
                <a:ext cx="134625" cy="26250"/>
              </a:xfrm>
              <a:custGeom>
                <a:avLst/>
                <a:gdLst/>
                <a:ahLst/>
                <a:cxnLst/>
                <a:rect l="l" t="t" r="r" b="b"/>
                <a:pathLst>
                  <a:path w="5385" h="1050" extrusionOk="0">
                    <a:moveTo>
                      <a:pt x="525" y="0"/>
                    </a:moveTo>
                    <a:cubicBezTo>
                      <a:pt x="228" y="0"/>
                      <a:pt x="0" y="228"/>
                      <a:pt x="0" y="525"/>
                    </a:cubicBezTo>
                    <a:cubicBezTo>
                      <a:pt x="0" y="804"/>
                      <a:pt x="228" y="1049"/>
                      <a:pt x="525" y="1049"/>
                    </a:cubicBezTo>
                    <a:lnTo>
                      <a:pt x="4720" y="1049"/>
                    </a:lnTo>
                    <a:cubicBezTo>
                      <a:pt x="5385" y="997"/>
                      <a:pt x="5385" y="35"/>
                      <a:pt x="47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54"/>
          <p:cNvSpPr txBox="1">
            <a:spLocks noGrp="1"/>
          </p:cNvSpPr>
          <p:nvPr>
            <p:ph type="title"/>
          </p:nvPr>
        </p:nvSpPr>
        <p:spPr>
          <a:xfrm>
            <a:off x="714150" y="535650"/>
            <a:ext cx="7715700" cy="88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Gracias!</a:t>
            </a:r>
            <a:endParaRPr dirty="0"/>
          </a:p>
        </p:txBody>
      </p:sp>
      <p:grpSp>
        <p:nvGrpSpPr>
          <p:cNvPr id="886" name="Google Shape;886;p54"/>
          <p:cNvGrpSpPr/>
          <p:nvPr/>
        </p:nvGrpSpPr>
        <p:grpSpPr>
          <a:xfrm rot="752437">
            <a:off x="7683187" y="270409"/>
            <a:ext cx="1149780" cy="1128478"/>
            <a:chOff x="7492277" y="183424"/>
            <a:chExt cx="993054" cy="974655"/>
          </a:xfrm>
        </p:grpSpPr>
        <p:sp>
          <p:nvSpPr>
            <p:cNvPr id="887" name="Google Shape;887;p54"/>
            <p:cNvSpPr/>
            <p:nvPr/>
          </p:nvSpPr>
          <p:spPr>
            <a:xfrm>
              <a:off x="7492277" y="183424"/>
              <a:ext cx="993054" cy="974655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8" name="Google Shape;888;p54"/>
            <p:cNvGrpSpPr/>
            <p:nvPr/>
          </p:nvGrpSpPr>
          <p:grpSpPr>
            <a:xfrm>
              <a:off x="7765688" y="446750"/>
              <a:ext cx="446225" cy="447975"/>
              <a:chOff x="7707738" y="1930100"/>
              <a:chExt cx="446225" cy="447975"/>
            </a:xfrm>
          </p:grpSpPr>
          <p:sp>
            <p:nvSpPr>
              <p:cNvPr id="889" name="Google Shape;889;p54"/>
              <p:cNvSpPr/>
              <p:nvPr/>
            </p:nvSpPr>
            <p:spPr>
              <a:xfrm>
                <a:off x="7707738" y="1930100"/>
                <a:ext cx="446225" cy="447975"/>
              </a:xfrm>
              <a:custGeom>
                <a:avLst/>
                <a:gdLst/>
                <a:ahLst/>
                <a:cxnLst/>
                <a:rect l="l" t="t" r="r" b="b"/>
                <a:pathLst>
                  <a:path w="17849" h="17919" extrusionOk="0">
                    <a:moveTo>
                      <a:pt x="12605" y="1049"/>
                    </a:moveTo>
                    <a:lnTo>
                      <a:pt x="12605" y="3497"/>
                    </a:lnTo>
                    <a:lnTo>
                      <a:pt x="5245" y="3497"/>
                    </a:lnTo>
                    <a:lnTo>
                      <a:pt x="5245" y="1049"/>
                    </a:lnTo>
                    <a:close/>
                    <a:moveTo>
                      <a:pt x="7011" y="10227"/>
                    </a:moveTo>
                    <a:lnTo>
                      <a:pt x="7011" y="12674"/>
                    </a:lnTo>
                    <a:lnTo>
                      <a:pt x="1067" y="12674"/>
                    </a:lnTo>
                    <a:lnTo>
                      <a:pt x="1067" y="10227"/>
                    </a:lnTo>
                    <a:close/>
                    <a:moveTo>
                      <a:pt x="16800" y="10227"/>
                    </a:moveTo>
                    <a:lnTo>
                      <a:pt x="16800" y="12674"/>
                    </a:lnTo>
                    <a:lnTo>
                      <a:pt x="10839" y="12674"/>
                    </a:lnTo>
                    <a:lnTo>
                      <a:pt x="10839" y="10227"/>
                    </a:lnTo>
                    <a:close/>
                    <a:moveTo>
                      <a:pt x="7011" y="13723"/>
                    </a:moveTo>
                    <a:lnTo>
                      <a:pt x="7011" y="14772"/>
                    </a:lnTo>
                    <a:lnTo>
                      <a:pt x="1067" y="14772"/>
                    </a:lnTo>
                    <a:lnTo>
                      <a:pt x="1067" y="13723"/>
                    </a:lnTo>
                    <a:close/>
                    <a:moveTo>
                      <a:pt x="16800" y="13723"/>
                    </a:moveTo>
                    <a:lnTo>
                      <a:pt x="16800" y="14772"/>
                    </a:lnTo>
                    <a:lnTo>
                      <a:pt x="10856" y="14772"/>
                    </a:lnTo>
                    <a:lnTo>
                      <a:pt x="10856" y="13723"/>
                    </a:lnTo>
                    <a:close/>
                    <a:moveTo>
                      <a:pt x="4633" y="15821"/>
                    </a:moveTo>
                    <a:lnTo>
                      <a:pt x="4808" y="16870"/>
                    </a:lnTo>
                    <a:lnTo>
                      <a:pt x="3252" y="16870"/>
                    </a:lnTo>
                    <a:lnTo>
                      <a:pt x="3427" y="15821"/>
                    </a:lnTo>
                    <a:close/>
                    <a:moveTo>
                      <a:pt x="14423" y="15821"/>
                    </a:moveTo>
                    <a:lnTo>
                      <a:pt x="14615" y="16870"/>
                    </a:lnTo>
                    <a:lnTo>
                      <a:pt x="13042" y="16870"/>
                    </a:lnTo>
                    <a:lnTo>
                      <a:pt x="13216" y="15821"/>
                    </a:lnTo>
                    <a:close/>
                    <a:moveTo>
                      <a:pt x="4738" y="0"/>
                    </a:moveTo>
                    <a:cubicBezTo>
                      <a:pt x="4441" y="0"/>
                      <a:pt x="4196" y="245"/>
                      <a:pt x="4196" y="525"/>
                    </a:cubicBezTo>
                    <a:lnTo>
                      <a:pt x="4196" y="4021"/>
                    </a:lnTo>
                    <a:cubicBezTo>
                      <a:pt x="4196" y="4318"/>
                      <a:pt x="4441" y="4545"/>
                      <a:pt x="4738" y="4545"/>
                    </a:cubicBezTo>
                    <a:lnTo>
                      <a:pt x="8409" y="4545"/>
                    </a:lnTo>
                    <a:lnTo>
                      <a:pt x="8409" y="6328"/>
                    </a:lnTo>
                    <a:lnTo>
                      <a:pt x="4039" y="6328"/>
                    </a:lnTo>
                    <a:cubicBezTo>
                      <a:pt x="3742" y="6328"/>
                      <a:pt x="3514" y="6573"/>
                      <a:pt x="3514" y="6870"/>
                    </a:cubicBezTo>
                    <a:lnTo>
                      <a:pt x="3514" y="9178"/>
                    </a:lnTo>
                    <a:lnTo>
                      <a:pt x="525" y="9178"/>
                    </a:lnTo>
                    <a:cubicBezTo>
                      <a:pt x="245" y="9178"/>
                      <a:pt x="0" y="9405"/>
                      <a:pt x="0" y="9702"/>
                    </a:cubicBezTo>
                    <a:lnTo>
                      <a:pt x="0" y="15296"/>
                    </a:lnTo>
                    <a:cubicBezTo>
                      <a:pt x="0" y="15576"/>
                      <a:pt x="245" y="15821"/>
                      <a:pt x="525" y="15821"/>
                    </a:cubicBezTo>
                    <a:lnTo>
                      <a:pt x="2360" y="15821"/>
                    </a:lnTo>
                    <a:lnTo>
                      <a:pt x="2186" y="16870"/>
                    </a:lnTo>
                    <a:lnTo>
                      <a:pt x="1941" y="16870"/>
                    </a:lnTo>
                    <a:cubicBezTo>
                      <a:pt x="1277" y="16905"/>
                      <a:pt x="1277" y="17884"/>
                      <a:pt x="1941" y="17919"/>
                    </a:cubicBezTo>
                    <a:lnTo>
                      <a:pt x="6136" y="17919"/>
                    </a:lnTo>
                    <a:cubicBezTo>
                      <a:pt x="6783" y="17884"/>
                      <a:pt x="6783" y="16905"/>
                      <a:pt x="6136" y="16870"/>
                    </a:cubicBezTo>
                    <a:lnTo>
                      <a:pt x="5874" y="16870"/>
                    </a:lnTo>
                    <a:lnTo>
                      <a:pt x="5699" y="15821"/>
                    </a:lnTo>
                    <a:lnTo>
                      <a:pt x="7517" y="15821"/>
                    </a:lnTo>
                    <a:cubicBezTo>
                      <a:pt x="7815" y="15821"/>
                      <a:pt x="8042" y="15594"/>
                      <a:pt x="8042" y="15296"/>
                    </a:cubicBezTo>
                    <a:lnTo>
                      <a:pt x="8042" y="9702"/>
                    </a:lnTo>
                    <a:cubicBezTo>
                      <a:pt x="8042" y="9405"/>
                      <a:pt x="7815" y="9178"/>
                      <a:pt x="7517" y="9178"/>
                    </a:cubicBezTo>
                    <a:lnTo>
                      <a:pt x="4563" y="9178"/>
                    </a:lnTo>
                    <a:lnTo>
                      <a:pt x="4563" y="7395"/>
                    </a:lnTo>
                    <a:lnTo>
                      <a:pt x="13304" y="7395"/>
                    </a:lnTo>
                    <a:lnTo>
                      <a:pt x="13304" y="9178"/>
                    </a:lnTo>
                    <a:lnTo>
                      <a:pt x="10314" y="9178"/>
                    </a:lnTo>
                    <a:cubicBezTo>
                      <a:pt x="10035" y="9178"/>
                      <a:pt x="9790" y="9405"/>
                      <a:pt x="9790" y="9702"/>
                    </a:cubicBezTo>
                    <a:lnTo>
                      <a:pt x="9790" y="15296"/>
                    </a:lnTo>
                    <a:cubicBezTo>
                      <a:pt x="9790" y="15594"/>
                      <a:pt x="10035" y="15821"/>
                      <a:pt x="10314" y="15821"/>
                    </a:cubicBezTo>
                    <a:lnTo>
                      <a:pt x="12150" y="15821"/>
                    </a:lnTo>
                    <a:lnTo>
                      <a:pt x="11975" y="16870"/>
                    </a:lnTo>
                    <a:lnTo>
                      <a:pt x="11713" y="16870"/>
                    </a:lnTo>
                    <a:cubicBezTo>
                      <a:pt x="11066" y="16905"/>
                      <a:pt x="11066" y="17884"/>
                      <a:pt x="11713" y="17919"/>
                    </a:cubicBezTo>
                    <a:lnTo>
                      <a:pt x="15926" y="17919"/>
                    </a:lnTo>
                    <a:cubicBezTo>
                      <a:pt x="16573" y="17884"/>
                      <a:pt x="16573" y="16905"/>
                      <a:pt x="15926" y="16870"/>
                    </a:cubicBezTo>
                    <a:lnTo>
                      <a:pt x="15664" y="16870"/>
                    </a:lnTo>
                    <a:lnTo>
                      <a:pt x="15489" y="15821"/>
                    </a:lnTo>
                    <a:lnTo>
                      <a:pt x="17325" y="15821"/>
                    </a:lnTo>
                    <a:cubicBezTo>
                      <a:pt x="17604" y="15821"/>
                      <a:pt x="17849" y="15576"/>
                      <a:pt x="17849" y="15296"/>
                    </a:cubicBezTo>
                    <a:lnTo>
                      <a:pt x="17849" y="9702"/>
                    </a:lnTo>
                    <a:cubicBezTo>
                      <a:pt x="17849" y="9405"/>
                      <a:pt x="17604" y="9178"/>
                      <a:pt x="17325" y="9178"/>
                    </a:cubicBezTo>
                    <a:lnTo>
                      <a:pt x="14353" y="9178"/>
                    </a:lnTo>
                    <a:lnTo>
                      <a:pt x="14353" y="6870"/>
                    </a:lnTo>
                    <a:cubicBezTo>
                      <a:pt x="14353" y="6573"/>
                      <a:pt x="14108" y="6328"/>
                      <a:pt x="13828" y="6328"/>
                    </a:cubicBezTo>
                    <a:lnTo>
                      <a:pt x="9458" y="6328"/>
                    </a:lnTo>
                    <a:lnTo>
                      <a:pt x="9458" y="4545"/>
                    </a:lnTo>
                    <a:lnTo>
                      <a:pt x="13129" y="4545"/>
                    </a:lnTo>
                    <a:cubicBezTo>
                      <a:pt x="13426" y="4545"/>
                      <a:pt x="13653" y="4318"/>
                      <a:pt x="13653" y="4021"/>
                    </a:cubicBezTo>
                    <a:lnTo>
                      <a:pt x="13653" y="525"/>
                    </a:lnTo>
                    <a:cubicBezTo>
                      <a:pt x="13653" y="245"/>
                      <a:pt x="13426" y="0"/>
                      <a:pt x="13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54"/>
              <p:cNvSpPr/>
              <p:nvPr/>
            </p:nvSpPr>
            <p:spPr>
              <a:xfrm>
                <a:off x="7851963" y="1973800"/>
                <a:ext cx="30625" cy="26250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1050" extrusionOk="0">
                    <a:moveTo>
                      <a:pt x="700" y="0"/>
                    </a:moveTo>
                    <a:cubicBezTo>
                      <a:pt x="245" y="0"/>
                      <a:pt x="0" y="560"/>
                      <a:pt x="332" y="892"/>
                    </a:cubicBezTo>
                    <a:cubicBezTo>
                      <a:pt x="441" y="1001"/>
                      <a:pt x="574" y="1049"/>
                      <a:pt x="704" y="1049"/>
                    </a:cubicBezTo>
                    <a:cubicBezTo>
                      <a:pt x="971" y="1049"/>
                      <a:pt x="1224" y="843"/>
                      <a:pt x="1224" y="525"/>
                    </a:cubicBezTo>
                    <a:cubicBezTo>
                      <a:pt x="1224" y="245"/>
                      <a:pt x="997" y="0"/>
                      <a:pt x="7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54"/>
              <p:cNvSpPr/>
              <p:nvPr/>
            </p:nvSpPr>
            <p:spPr>
              <a:xfrm>
                <a:off x="7895663" y="1973800"/>
                <a:ext cx="31050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063" extrusionOk="0">
                    <a:moveTo>
                      <a:pt x="717" y="0"/>
                    </a:moveTo>
                    <a:cubicBezTo>
                      <a:pt x="245" y="0"/>
                      <a:pt x="0" y="560"/>
                      <a:pt x="333" y="909"/>
                    </a:cubicBezTo>
                    <a:cubicBezTo>
                      <a:pt x="438" y="1015"/>
                      <a:pt x="567" y="1063"/>
                      <a:pt x="694" y="1063"/>
                    </a:cubicBezTo>
                    <a:cubicBezTo>
                      <a:pt x="966" y="1063"/>
                      <a:pt x="1230" y="846"/>
                      <a:pt x="1242" y="525"/>
                    </a:cubicBezTo>
                    <a:cubicBezTo>
                      <a:pt x="1242" y="245"/>
                      <a:pt x="997" y="0"/>
                      <a:pt x="7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92" name="Google Shape;892;p54"/>
          <p:cNvSpPr txBox="1">
            <a:spLocks noGrp="1"/>
          </p:cNvSpPr>
          <p:nvPr>
            <p:ph type="subTitle" idx="4294967295"/>
          </p:nvPr>
        </p:nvSpPr>
        <p:spPr>
          <a:xfrm rot="539861">
            <a:off x="7188246" y="1104710"/>
            <a:ext cx="1319740" cy="39758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 dirty="0">
                <a:solidFill>
                  <a:schemeClr val="accent2"/>
                </a:solidFill>
                <a:latin typeface="Jost SemiBold"/>
                <a:ea typeface="Jost SemiBold"/>
                <a:cs typeface="Jost SemiBold"/>
                <a:sym typeface="Jost SemiBold"/>
              </a:rPr>
              <a:t>Monitoring</a:t>
            </a:r>
            <a:endParaRPr sz="1900" dirty="0">
              <a:solidFill>
                <a:schemeClr val="accent2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cxnSp>
        <p:nvCxnSpPr>
          <p:cNvPr id="899" name="Google Shape;899;p54"/>
          <p:cNvCxnSpPr/>
          <p:nvPr/>
        </p:nvCxnSpPr>
        <p:spPr>
          <a:xfrm>
            <a:off x="2843400" y="1405400"/>
            <a:ext cx="345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00E048A-917D-CF74-6052-000567AE9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914691"/>
            <a:ext cx="4419600" cy="2312924"/>
          </a:xfrm>
          <a:prstGeom prst="rect">
            <a:avLst/>
          </a:prstGeom>
          <a:effectLst>
            <a:softEdge rad="3175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/>
          <p:nvPr/>
        </p:nvSpPr>
        <p:spPr>
          <a:xfrm rot="906714">
            <a:off x="6889497" y="1214090"/>
            <a:ext cx="1149878" cy="1149878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8"/>
          <p:cNvSpPr txBox="1">
            <a:spLocks noGrp="1"/>
          </p:cNvSpPr>
          <p:nvPr>
            <p:ph type="ctrTitle"/>
          </p:nvPr>
        </p:nvSpPr>
        <p:spPr>
          <a:xfrm>
            <a:off x="714175" y="969450"/>
            <a:ext cx="5351100" cy="229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r>
              <a:rPr lang="en" dirty="0"/>
              <a:t>GRAFANA</a:t>
            </a:r>
            <a:endParaRPr dirty="0"/>
          </a:p>
        </p:txBody>
      </p:sp>
      <p:sp>
        <p:nvSpPr>
          <p:cNvPr id="223" name="Google Shape;223;p28"/>
          <p:cNvSpPr txBox="1">
            <a:spLocks noGrp="1"/>
          </p:cNvSpPr>
          <p:nvPr>
            <p:ph type="subTitle" idx="1"/>
          </p:nvPr>
        </p:nvSpPr>
        <p:spPr>
          <a:xfrm rot="-59659">
            <a:off x="713873" y="2901073"/>
            <a:ext cx="5238189" cy="52687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Daniela Rodríguez Fonseca</a:t>
            </a:r>
            <a:endParaRPr dirty="0"/>
          </a:p>
        </p:txBody>
      </p:sp>
      <p:cxnSp>
        <p:nvCxnSpPr>
          <p:cNvPr id="224" name="Google Shape;224;p28"/>
          <p:cNvCxnSpPr/>
          <p:nvPr/>
        </p:nvCxnSpPr>
        <p:spPr>
          <a:xfrm>
            <a:off x="725550" y="2576780"/>
            <a:ext cx="2595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" name="Google Shape;226;p28"/>
          <p:cNvSpPr/>
          <p:nvPr/>
        </p:nvSpPr>
        <p:spPr>
          <a:xfrm rot="20837458">
            <a:off x="7723050" y="1879166"/>
            <a:ext cx="1149900" cy="1149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1" name="Google Shape;231;p28"/>
          <p:cNvSpPr/>
          <p:nvPr/>
        </p:nvSpPr>
        <p:spPr>
          <a:xfrm rot="21077870">
            <a:off x="6889608" y="2571860"/>
            <a:ext cx="1149914" cy="114991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8"/>
          <p:cNvSpPr txBox="1">
            <a:spLocks noGrp="1"/>
          </p:cNvSpPr>
          <p:nvPr>
            <p:ph type="subTitle" idx="1"/>
          </p:nvPr>
        </p:nvSpPr>
        <p:spPr>
          <a:xfrm rot="540089">
            <a:off x="7509449" y="3691328"/>
            <a:ext cx="1857982" cy="43827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accent2"/>
                </a:solidFill>
                <a:latin typeface="Jost SemiBold"/>
                <a:ea typeface="Jost SemiBold"/>
                <a:cs typeface="Jost SemiBold"/>
                <a:sym typeface="Jost SemiBold"/>
              </a:rPr>
              <a:t>Monitoring</a:t>
            </a:r>
            <a:endParaRPr sz="1900" dirty="0">
              <a:solidFill>
                <a:schemeClr val="accent2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sp>
        <p:nvSpPr>
          <p:cNvPr id="237" name="Google Shape;237;p28"/>
          <p:cNvSpPr txBox="1">
            <a:spLocks noGrp="1"/>
          </p:cNvSpPr>
          <p:nvPr>
            <p:ph type="subTitle" idx="1"/>
          </p:nvPr>
        </p:nvSpPr>
        <p:spPr>
          <a:xfrm rot="-457733" flipH="1">
            <a:off x="-247136" y="264239"/>
            <a:ext cx="1459821" cy="438321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2"/>
                </a:solidFill>
                <a:latin typeface="Jost SemiBold"/>
                <a:ea typeface="Jost SemiBold"/>
                <a:cs typeface="Jost SemiBold"/>
                <a:sym typeface="Jost SemiBold"/>
              </a:rPr>
              <a:t>Cloud</a:t>
            </a:r>
            <a:endParaRPr sz="1900">
              <a:solidFill>
                <a:schemeClr val="accent2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951708B0-2010-5BA3-3897-E34C96C1B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228" y="1359555"/>
            <a:ext cx="814415" cy="81441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B5277932-CE71-D4CC-D8BB-491C2E0404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70221" y="2664765"/>
            <a:ext cx="1016731" cy="1016731"/>
          </a:xfrm>
          <a:prstGeom prst="rect">
            <a:avLst/>
          </a:prstGeom>
        </p:spPr>
      </p:pic>
      <p:pic>
        <p:nvPicPr>
          <p:cNvPr id="7" name="Imagen 6" descr="Forma&#10;&#10;Descripción generada automáticamente con confianza baja">
            <a:extLst>
              <a:ext uri="{FF2B5EF4-FFF2-40B4-BE49-F238E27FC236}">
                <a16:creationId xmlns:a16="http://schemas.microsoft.com/office/drawing/2014/main" id="{CD2894E0-E87A-57CF-C457-41D1FA77BE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0665" y="1966701"/>
            <a:ext cx="835176" cy="835176"/>
          </a:xfrm>
          <a:prstGeom prst="rect">
            <a:avLst/>
          </a:prstGeom>
        </p:spPr>
      </p:pic>
      <p:sp>
        <p:nvSpPr>
          <p:cNvPr id="8" name="Google Shape;244;p29">
            <a:extLst>
              <a:ext uri="{FF2B5EF4-FFF2-40B4-BE49-F238E27FC236}">
                <a16:creationId xmlns:a16="http://schemas.microsoft.com/office/drawing/2014/main" id="{E16D9F73-386C-F331-0B2C-69E17D1A6EAD}"/>
              </a:ext>
            </a:extLst>
          </p:cNvPr>
          <p:cNvSpPr txBox="1"/>
          <p:nvPr/>
        </p:nvSpPr>
        <p:spPr>
          <a:xfrm>
            <a:off x="709695" y="3901381"/>
            <a:ext cx="7704000" cy="84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accent1"/>
                </a:solidFill>
                <a:latin typeface="Jost SemiBold"/>
                <a:ea typeface="Jost SemiBold"/>
                <a:cs typeface="Jost"/>
                <a:sym typeface="Jost SemiBold"/>
              </a:rPr>
              <a:t>Universidad Central</a:t>
            </a: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accent1"/>
                </a:solidFill>
                <a:latin typeface="Jost SemiBold"/>
                <a:ea typeface="Jost SemiBold"/>
                <a:cs typeface="Jost"/>
                <a:sym typeface="Jost SemiBold"/>
              </a:rPr>
              <a:t>Maestría en Analítica de Datos</a:t>
            </a: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accent1"/>
                </a:solidFill>
                <a:latin typeface="Jost SemiBold"/>
                <a:ea typeface="Jost SemiBold"/>
                <a:cs typeface="Jost"/>
                <a:sym typeface="Jost SemiBold"/>
              </a:rPr>
              <a:t>Automatización e Integración de Datos para la IA</a:t>
            </a:r>
            <a:endParaRPr dirty="0">
              <a:solidFill>
                <a:schemeClr val="accent1"/>
              </a:solidFill>
              <a:latin typeface="Jost"/>
              <a:ea typeface="Jost"/>
              <a:cs typeface="Jost"/>
              <a:sym typeface="Jos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accent1"/>
              </a:solidFill>
              <a:latin typeface="Jost"/>
              <a:ea typeface="Jost"/>
              <a:cs typeface="Jost"/>
              <a:sym typeface="Jos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2"/>
          <p:cNvSpPr txBox="1">
            <a:spLocks noGrp="1"/>
          </p:cNvSpPr>
          <p:nvPr>
            <p:ph type="title"/>
          </p:nvPr>
        </p:nvSpPr>
        <p:spPr>
          <a:xfrm>
            <a:off x="811095" y="500064"/>
            <a:ext cx="4121400" cy="66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HISTORIA</a:t>
            </a:r>
            <a:endParaRPr sz="4000" dirty="0"/>
          </a:p>
        </p:txBody>
      </p:sp>
      <p:cxnSp>
        <p:nvCxnSpPr>
          <p:cNvPr id="310" name="Google Shape;310;p32"/>
          <p:cNvCxnSpPr/>
          <p:nvPr/>
        </p:nvCxnSpPr>
        <p:spPr>
          <a:xfrm>
            <a:off x="2350898" y="1034706"/>
            <a:ext cx="274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" name="Google Shape;7501;p64">
            <a:extLst>
              <a:ext uri="{FF2B5EF4-FFF2-40B4-BE49-F238E27FC236}">
                <a16:creationId xmlns:a16="http://schemas.microsoft.com/office/drawing/2014/main" id="{006D847B-2757-0A76-8EBD-AFC201ACA4E0}"/>
              </a:ext>
            </a:extLst>
          </p:cNvPr>
          <p:cNvGrpSpPr/>
          <p:nvPr/>
        </p:nvGrpSpPr>
        <p:grpSpPr>
          <a:xfrm>
            <a:off x="891570" y="2304217"/>
            <a:ext cx="7201174" cy="1808712"/>
            <a:chOff x="3512551" y="2358282"/>
            <a:chExt cx="1597046" cy="378521"/>
          </a:xfrm>
        </p:grpSpPr>
        <p:grpSp>
          <p:nvGrpSpPr>
            <p:cNvPr id="5" name="Google Shape;7502;p64">
              <a:extLst>
                <a:ext uri="{FF2B5EF4-FFF2-40B4-BE49-F238E27FC236}">
                  <a16:creationId xmlns:a16="http://schemas.microsoft.com/office/drawing/2014/main" id="{7C87D245-4B6C-AA34-E56F-FDD720DBCBCC}"/>
                </a:ext>
              </a:extLst>
            </p:cNvPr>
            <p:cNvGrpSpPr/>
            <p:nvPr/>
          </p:nvGrpSpPr>
          <p:grpSpPr>
            <a:xfrm>
              <a:off x="3738198" y="2553002"/>
              <a:ext cx="1145834" cy="117"/>
              <a:chOff x="3738198" y="2553002"/>
              <a:chExt cx="1145834" cy="117"/>
            </a:xfrm>
          </p:grpSpPr>
          <p:cxnSp>
            <p:nvCxnSpPr>
              <p:cNvPr id="22" name="Google Shape;7503;p64">
                <a:extLst>
                  <a:ext uri="{FF2B5EF4-FFF2-40B4-BE49-F238E27FC236}">
                    <a16:creationId xmlns:a16="http://schemas.microsoft.com/office/drawing/2014/main" id="{547E36F5-89F8-1AFD-CE30-52B7C4C38976}"/>
                  </a:ext>
                </a:extLst>
              </p:cNvPr>
              <p:cNvCxnSpPr/>
              <p:nvPr/>
            </p:nvCxnSpPr>
            <p:spPr>
              <a:xfrm>
                <a:off x="4195395" y="2553002"/>
                <a:ext cx="231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7504;p64">
                <a:extLst>
                  <a:ext uri="{FF2B5EF4-FFF2-40B4-BE49-F238E27FC236}">
                    <a16:creationId xmlns:a16="http://schemas.microsoft.com/office/drawing/2014/main" id="{EFD94FF1-E95B-D245-E6AB-3FC40F2AC01D}"/>
                  </a:ext>
                </a:extLst>
              </p:cNvPr>
              <p:cNvCxnSpPr/>
              <p:nvPr/>
            </p:nvCxnSpPr>
            <p:spPr>
              <a:xfrm>
                <a:off x="4652432" y="2553002"/>
                <a:ext cx="231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7505;p64">
                <a:extLst>
                  <a:ext uri="{FF2B5EF4-FFF2-40B4-BE49-F238E27FC236}">
                    <a16:creationId xmlns:a16="http://schemas.microsoft.com/office/drawing/2014/main" id="{668CFC06-1DD9-CA0A-DB0E-E9D79AD7B3A1}"/>
                  </a:ext>
                </a:extLst>
              </p:cNvPr>
              <p:cNvCxnSpPr>
                <a:stCxn id="11" idx="6"/>
                <a:endCxn id="20" idx="2"/>
              </p:cNvCxnSpPr>
              <p:nvPr/>
            </p:nvCxnSpPr>
            <p:spPr>
              <a:xfrm>
                <a:off x="3738198" y="2553118"/>
                <a:ext cx="231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" name="Google Shape;7508;p64">
              <a:extLst>
                <a:ext uri="{FF2B5EF4-FFF2-40B4-BE49-F238E27FC236}">
                  <a16:creationId xmlns:a16="http://schemas.microsoft.com/office/drawing/2014/main" id="{43D08B72-73B5-6235-7D4E-EF9ECCC9C47F}"/>
                </a:ext>
              </a:extLst>
            </p:cNvPr>
            <p:cNvGrpSpPr/>
            <p:nvPr/>
          </p:nvGrpSpPr>
          <p:grpSpPr>
            <a:xfrm>
              <a:off x="3969644" y="2440153"/>
              <a:ext cx="225853" cy="296650"/>
              <a:chOff x="3969644" y="2440153"/>
              <a:chExt cx="225853" cy="296650"/>
            </a:xfrm>
          </p:grpSpPr>
          <p:cxnSp>
            <p:nvCxnSpPr>
              <p:cNvPr id="19" name="Google Shape;7509;p64">
                <a:extLst>
                  <a:ext uri="{FF2B5EF4-FFF2-40B4-BE49-F238E27FC236}">
                    <a16:creationId xmlns:a16="http://schemas.microsoft.com/office/drawing/2014/main" id="{D257D525-3675-B0C3-1C0E-31EE504F9C10}"/>
                  </a:ext>
                </a:extLst>
              </p:cNvPr>
              <p:cNvCxnSpPr/>
              <p:nvPr/>
            </p:nvCxnSpPr>
            <p:spPr>
              <a:xfrm>
                <a:off x="4082390" y="2637031"/>
                <a:ext cx="0" cy="99772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0" name="Google Shape;7507;p64">
                <a:extLst>
                  <a:ext uri="{FF2B5EF4-FFF2-40B4-BE49-F238E27FC236}">
                    <a16:creationId xmlns:a16="http://schemas.microsoft.com/office/drawing/2014/main" id="{7D5E4E8B-4A14-319F-0472-180859D2902A}"/>
                  </a:ext>
                </a:extLst>
              </p:cNvPr>
              <p:cNvSpPr/>
              <p:nvPr/>
            </p:nvSpPr>
            <p:spPr>
              <a:xfrm>
                <a:off x="3969644" y="2440153"/>
                <a:ext cx="225853" cy="225853"/>
              </a:xfrm>
              <a:prstGeom prst="ellipse">
                <a:avLst/>
              </a:prstGeom>
              <a:solidFill>
                <a:srgbClr val="36AE7C"/>
              </a:solidFill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7510;p64">
                <a:extLst>
                  <a:ext uri="{FF2B5EF4-FFF2-40B4-BE49-F238E27FC236}">
                    <a16:creationId xmlns:a16="http://schemas.microsoft.com/office/drawing/2014/main" id="{CF20AD2B-1F63-F3CD-7CCE-9CD239D42206}"/>
                  </a:ext>
                </a:extLst>
              </p:cNvPr>
              <p:cNvSpPr/>
              <p:nvPr/>
            </p:nvSpPr>
            <p:spPr>
              <a:xfrm>
                <a:off x="3998471" y="2468983"/>
                <a:ext cx="168273" cy="168273"/>
              </a:xfrm>
              <a:prstGeom prst="ellipse">
                <a:avLst/>
              </a:prstGeom>
              <a:solidFill>
                <a:srgbClr val="36AE7C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7511;p64">
              <a:extLst>
                <a:ext uri="{FF2B5EF4-FFF2-40B4-BE49-F238E27FC236}">
                  <a16:creationId xmlns:a16="http://schemas.microsoft.com/office/drawing/2014/main" id="{DA022AB5-7337-BFEC-12E0-1AD724A94FFE}"/>
                </a:ext>
              </a:extLst>
            </p:cNvPr>
            <p:cNvGrpSpPr/>
            <p:nvPr/>
          </p:nvGrpSpPr>
          <p:grpSpPr>
            <a:xfrm>
              <a:off x="4426818" y="2358282"/>
              <a:ext cx="225613" cy="307569"/>
              <a:chOff x="4426818" y="2358282"/>
              <a:chExt cx="225613" cy="307569"/>
            </a:xfrm>
          </p:grpSpPr>
          <p:cxnSp>
            <p:nvCxnSpPr>
              <p:cNvPr id="16" name="Google Shape;7512;p64">
                <a:extLst>
                  <a:ext uri="{FF2B5EF4-FFF2-40B4-BE49-F238E27FC236}">
                    <a16:creationId xmlns:a16="http://schemas.microsoft.com/office/drawing/2014/main" id="{EB1F0B1A-083D-CDFE-B848-FA153A1DDA2B}"/>
                  </a:ext>
                </a:extLst>
              </p:cNvPr>
              <p:cNvCxnSpPr>
                <a:cxnSpLocks/>
                <a:stCxn id="18" idx="0"/>
              </p:cNvCxnSpPr>
              <p:nvPr/>
            </p:nvCxnSpPr>
            <p:spPr>
              <a:xfrm rot="10800000">
                <a:off x="4539662" y="2358282"/>
                <a:ext cx="0" cy="110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7" name="Google Shape;7514;p64">
                <a:extLst>
                  <a:ext uri="{FF2B5EF4-FFF2-40B4-BE49-F238E27FC236}">
                    <a16:creationId xmlns:a16="http://schemas.microsoft.com/office/drawing/2014/main" id="{0960AB16-563C-ED7D-9FC5-2976D5E55714}"/>
                  </a:ext>
                </a:extLst>
              </p:cNvPr>
              <p:cNvSpPr/>
              <p:nvPr/>
            </p:nvSpPr>
            <p:spPr>
              <a:xfrm>
                <a:off x="4426818" y="2440153"/>
                <a:ext cx="225613" cy="225698"/>
              </a:xfrm>
              <a:prstGeom prst="ellipse">
                <a:avLst/>
              </a:prstGeom>
              <a:solidFill>
                <a:srgbClr val="F57474"/>
              </a:solidFill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7513;p64">
                <a:extLst>
                  <a:ext uri="{FF2B5EF4-FFF2-40B4-BE49-F238E27FC236}">
                    <a16:creationId xmlns:a16="http://schemas.microsoft.com/office/drawing/2014/main" id="{A1A35735-C682-7536-7FB0-8CE6BC95640B}"/>
                  </a:ext>
                </a:extLst>
              </p:cNvPr>
              <p:cNvSpPr/>
              <p:nvPr/>
            </p:nvSpPr>
            <p:spPr>
              <a:xfrm>
                <a:off x="4455644" y="2468982"/>
                <a:ext cx="168035" cy="168035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8" name="Google Shape;7515;p64">
              <a:extLst>
                <a:ext uri="{FF2B5EF4-FFF2-40B4-BE49-F238E27FC236}">
                  <a16:creationId xmlns:a16="http://schemas.microsoft.com/office/drawing/2014/main" id="{7B3A2A64-2B68-208E-A620-AEB68E8A8B9A}"/>
                </a:ext>
              </a:extLst>
            </p:cNvPr>
            <p:cNvGrpSpPr/>
            <p:nvPr/>
          </p:nvGrpSpPr>
          <p:grpSpPr>
            <a:xfrm>
              <a:off x="4883984" y="2440153"/>
              <a:ext cx="225613" cy="296486"/>
              <a:chOff x="4883984" y="2440153"/>
              <a:chExt cx="225613" cy="296486"/>
            </a:xfrm>
          </p:grpSpPr>
          <p:cxnSp>
            <p:nvCxnSpPr>
              <p:cNvPr id="13" name="Google Shape;7516;p64">
                <a:extLst>
                  <a:ext uri="{FF2B5EF4-FFF2-40B4-BE49-F238E27FC236}">
                    <a16:creationId xmlns:a16="http://schemas.microsoft.com/office/drawing/2014/main" id="{69F33145-3B03-794A-EAB8-DD23BDD36B34}"/>
                  </a:ext>
                </a:extLst>
              </p:cNvPr>
              <p:cNvCxnSpPr/>
              <p:nvPr/>
            </p:nvCxnSpPr>
            <p:spPr>
              <a:xfrm>
                <a:off x="4996858" y="2637031"/>
                <a:ext cx="0" cy="99608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" name="Google Shape;7517;p64">
                <a:extLst>
                  <a:ext uri="{FF2B5EF4-FFF2-40B4-BE49-F238E27FC236}">
                    <a16:creationId xmlns:a16="http://schemas.microsoft.com/office/drawing/2014/main" id="{26028AC8-928E-8B6D-750C-0AC9496A4BAC}"/>
                  </a:ext>
                </a:extLst>
              </p:cNvPr>
              <p:cNvSpPr/>
              <p:nvPr/>
            </p:nvSpPr>
            <p:spPr>
              <a:xfrm>
                <a:off x="4883984" y="2440153"/>
                <a:ext cx="225613" cy="225698"/>
              </a:xfrm>
              <a:prstGeom prst="ellipse">
                <a:avLst/>
              </a:prstGeom>
              <a:solidFill>
                <a:srgbClr val="F9D923"/>
              </a:solidFill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9D923"/>
                  </a:solidFill>
                </a:endParaRPr>
              </a:p>
            </p:txBody>
          </p:sp>
          <p:sp>
            <p:nvSpPr>
              <p:cNvPr id="15" name="Google Shape;7518;p64">
                <a:extLst>
                  <a:ext uri="{FF2B5EF4-FFF2-40B4-BE49-F238E27FC236}">
                    <a16:creationId xmlns:a16="http://schemas.microsoft.com/office/drawing/2014/main" id="{E57494B7-D2DB-DC78-C0E0-443CB8F760A5}"/>
                  </a:ext>
                </a:extLst>
              </p:cNvPr>
              <p:cNvSpPr/>
              <p:nvPr/>
            </p:nvSpPr>
            <p:spPr>
              <a:xfrm>
                <a:off x="4912810" y="2468982"/>
                <a:ext cx="168035" cy="168035"/>
              </a:xfrm>
              <a:prstGeom prst="ellipse">
                <a:avLst/>
              </a:prstGeom>
              <a:solidFill>
                <a:srgbClr val="F9D923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9" name="Google Shape;7519;p64">
              <a:extLst>
                <a:ext uri="{FF2B5EF4-FFF2-40B4-BE49-F238E27FC236}">
                  <a16:creationId xmlns:a16="http://schemas.microsoft.com/office/drawing/2014/main" id="{C4CBA695-6E92-9825-08C5-5E81A35E9B07}"/>
                </a:ext>
              </a:extLst>
            </p:cNvPr>
            <p:cNvGrpSpPr/>
            <p:nvPr/>
          </p:nvGrpSpPr>
          <p:grpSpPr>
            <a:xfrm>
              <a:off x="3512551" y="2358356"/>
              <a:ext cx="225647" cy="307629"/>
              <a:chOff x="2182679" y="2005014"/>
              <a:chExt cx="792300" cy="1080158"/>
            </a:xfrm>
          </p:grpSpPr>
          <p:cxnSp>
            <p:nvCxnSpPr>
              <p:cNvPr id="10" name="Google Shape;7520;p64">
                <a:extLst>
                  <a:ext uri="{FF2B5EF4-FFF2-40B4-BE49-F238E27FC236}">
                    <a16:creationId xmlns:a16="http://schemas.microsoft.com/office/drawing/2014/main" id="{631CED78-60B5-DD8F-95DC-DC33107EB054}"/>
                  </a:ext>
                </a:extLst>
              </p:cNvPr>
              <p:cNvCxnSpPr>
                <a:stCxn id="12" idx="0"/>
              </p:cNvCxnSpPr>
              <p:nvPr/>
            </p:nvCxnSpPr>
            <p:spPr>
              <a:xfrm rot="10800000">
                <a:off x="2578961" y="2005014"/>
                <a:ext cx="0" cy="38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" name="Google Shape;7506;p64">
                <a:extLst>
                  <a:ext uri="{FF2B5EF4-FFF2-40B4-BE49-F238E27FC236}">
                    <a16:creationId xmlns:a16="http://schemas.microsoft.com/office/drawing/2014/main" id="{6F7F7228-67A9-1BD2-F4EE-C262C2C6CAE7}"/>
                  </a:ext>
                </a:extLst>
              </p:cNvPr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solidFill>
                <a:srgbClr val="187498"/>
              </a:solidFill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7521;p64">
                <a:extLst>
                  <a:ext uri="{FF2B5EF4-FFF2-40B4-BE49-F238E27FC236}">
                    <a16:creationId xmlns:a16="http://schemas.microsoft.com/office/drawing/2014/main" id="{503E11B0-4FE6-F86C-288B-F41BBFE83144}"/>
                  </a:ext>
                </a:extLst>
              </p:cNvPr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solidFill>
                <a:srgbClr val="187498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30E17A6-2C76-752A-494C-05508F50BEB3}"/>
              </a:ext>
            </a:extLst>
          </p:cNvPr>
          <p:cNvSpPr txBox="1"/>
          <p:nvPr/>
        </p:nvSpPr>
        <p:spPr>
          <a:xfrm>
            <a:off x="1128915" y="3071124"/>
            <a:ext cx="577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accent2"/>
                </a:solidFill>
              </a:rPr>
              <a:t>2014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40BF983-40EA-DBF9-0AD2-B5082B085E25}"/>
              </a:ext>
            </a:extLst>
          </p:cNvPr>
          <p:cNvSpPr txBox="1"/>
          <p:nvPr/>
        </p:nvSpPr>
        <p:spPr>
          <a:xfrm>
            <a:off x="3202544" y="3077330"/>
            <a:ext cx="577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accent2"/>
                </a:solidFill>
              </a:rPr>
              <a:t>2020</a:t>
            </a:r>
          </a:p>
        </p:txBody>
      </p:sp>
      <p:sp>
        <p:nvSpPr>
          <p:cNvPr id="32" name="Google Shape;253;p30">
            <a:extLst>
              <a:ext uri="{FF2B5EF4-FFF2-40B4-BE49-F238E27FC236}">
                <a16:creationId xmlns:a16="http://schemas.microsoft.com/office/drawing/2014/main" id="{3E3B6600-5AFA-C45F-8903-3BA1401BD955}"/>
              </a:ext>
            </a:extLst>
          </p:cNvPr>
          <p:cNvSpPr txBox="1">
            <a:spLocks/>
          </p:cNvSpPr>
          <p:nvPr/>
        </p:nvSpPr>
        <p:spPr>
          <a:xfrm flipH="1">
            <a:off x="370605" y="1723153"/>
            <a:ext cx="2059893" cy="629942"/>
          </a:xfrm>
          <a:prstGeom prst="round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b="1" u="sng" dirty="0">
                <a:ln>
                  <a:solidFill>
                    <a:srgbClr val="187498"/>
                  </a:solidFill>
                </a:ln>
                <a:solidFill>
                  <a:srgbClr val="187498"/>
                </a:solidFill>
              </a:rPr>
              <a:t>V1.0</a:t>
            </a:r>
          </a:p>
          <a:p>
            <a:pPr algn="ctr"/>
            <a:r>
              <a:rPr lang="es-CO" sz="1200" b="1" dirty="0">
                <a:ln>
                  <a:solidFill>
                    <a:srgbClr val="187498"/>
                  </a:solidFill>
                </a:ln>
                <a:solidFill>
                  <a:srgbClr val="187498"/>
                </a:solidFill>
                <a:effectLst>
                  <a:glow rad="101600">
                    <a:schemeClr val="accent2">
                      <a:alpha val="40000"/>
                    </a:schemeClr>
                  </a:glow>
                </a:effectLst>
              </a:rPr>
              <a:t>Lanzamiento Open </a:t>
            </a:r>
            <a:r>
              <a:rPr lang="es-CO" sz="1200" b="1" dirty="0" err="1">
                <a:ln>
                  <a:solidFill>
                    <a:srgbClr val="187498"/>
                  </a:solidFill>
                </a:ln>
                <a:solidFill>
                  <a:srgbClr val="187498"/>
                </a:solidFill>
                <a:effectLst>
                  <a:glow rad="101600">
                    <a:schemeClr val="accent2">
                      <a:alpha val="40000"/>
                    </a:schemeClr>
                  </a:glow>
                </a:effectLst>
              </a:rPr>
              <a:t>Source</a:t>
            </a:r>
            <a:endParaRPr lang="en" sz="1200" b="1" dirty="0">
              <a:ln>
                <a:solidFill>
                  <a:srgbClr val="187498"/>
                </a:solidFill>
              </a:ln>
              <a:solidFill>
                <a:srgbClr val="187498"/>
              </a:solidFill>
              <a:effectLst>
                <a:glow rad="101600">
                  <a:schemeClr val="accent2">
                    <a:alpha val="40000"/>
                  </a:schemeClr>
                </a:glow>
              </a:effectLst>
            </a:endParaRPr>
          </a:p>
        </p:txBody>
      </p:sp>
      <p:sp>
        <p:nvSpPr>
          <p:cNvPr id="33" name="Google Shape;262;p30">
            <a:extLst>
              <a:ext uri="{FF2B5EF4-FFF2-40B4-BE49-F238E27FC236}">
                <a16:creationId xmlns:a16="http://schemas.microsoft.com/office/drawing/2014/main" id="{5D74C01E-B082-29A0-C2E1-695785103C26}"/>
              </a:ext>
            </a:extLst>
          </p:cNvPr>
          <p:cNvSpPr txBox="1">
            <a:spLocks/>
          </p:cNvSpPr>
          <p:nvPr/>
        </p:nvSpPr>
        <p:spPr>
          <a:xfrm>
            <a:off x="2482398" y="4031959"/>
            <a:ext cx="1957218" cy="649767"/>
          </a:xfrm>
          <a:prstGeom prst="round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b="1" u="sng" dirty="0">
                <a:ln>
                  <a:solidFill>
                    <a:srgbClr val="36AE7C"/>
                  </a:solidFill>
                </a:ln>
                <a:solidFill>
                  <a:srgbClr val="36AE7C"/>
                </a:solidFill>
              </a:rPr>
              <a:t>V</a:t>
            </a:r>
            <a:r>
              <a:rPr lang="en" b="1" u="sng" dirty="0">
                <a:ln>
                  <a:solidFill>
                    <a:srgbClr val="36AE7C"/>
                  </a:solidFill>
                </a:ln>
                <a:solidFill>
                  <a:srgbClr val="36AE7C"/>
                </a:solidFill>
              </a:rPr>
              <a:t>7.0</a:t>
            </a:r>
          </a:p>
          <a:p>
            <a:pPr algn="ctr"/>
            <a:r>
              <a:rPr lang="es-CO" b="1" dirty="0" err="1">
                <a:ln>
                  <a:solidFill>
                    <a:srgbClr val="36AE7C"/>
                  </a:solidFill>
                </a:ln>
                <a:solidFill>
                  <a:srgbClr val="36AE7C"/>
                </a:solidFill>
                <a:effectLst>
                  <a:glow rad="101600">
                    <a:schemeClr val="accent2">
                      <a:alpha val="40000"/>
                    </a:schemeClr>
                  </a:glow>
                </a:effectLst>
              </a:rPr>
              <a:t>Plugins</a:t>
            </a:r>
            <a:endParaRPr lang="es-CO" b="1" dirty="0">
              <a:ln>
                <a:solidFill>
                  <a:srgbClr val="36AE7C"/>
                </a:solidFill>
              </a:ln>
              <a:solidFill>
                <a:srgbClr val="36AE7C"/>
              </a:solidFill>
              <a:effectLst>
                <a:glow rad="101600">
                  <a:schemeClr val="accent2">
                    <a:alpha val="40000"/>
                  </a:schemeClr>
                </a:glow>
              </a:effectLst>
            </a:endParaRPr>
          </a:p>
        </p:txBody>
      </p:sp>
      <p:sp>
        <p:nvSpPr>
          <p:cNvPr id="34" name="Google Shape;263;p30">
            <a:extLst>
              <a:ext uri="{FF2B5EF4-FFF2-40B4-BE49-F238E27FC236}">
                <a16:creationId xmlns:a16="http://schemas.microsoft.com/office/drawing/2014/main" id="{7237621E-13D8-F152-28BF-3832E86E02BF}"/>
              </a:ext>
            </a:extLst>
          </p:cNvPr>
          <p:cNvSpPr txBox="1">
            <a:spLocks/>
          </p:cNvSpPr>
          <p:nvPr/>
        </p:nvSpPr>
        <p:spPr>
          <a:xfrm flipH="1">
            <a:off x="4591906" y="1760236"/>
            <a:ext cx="1957218" cy="633915"/>
          </a:xfrm>
          <a:prstGeom prst="round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b="1" u="sng" dirty="0">
                <a:ln>
                  <a:solidFill>
                    <a:srgbClr val="F57474"/>
                  </a:solidFill>
                </a:ln>
                <a:solidFill>
                  <a:srgbClr val="F57474"/>
                </a:solidFill>
              </a:rPr>
              <a:t>V8.0</a:t>
            </a:r>
          </a:p>
          <a:p>
            <a:pPr algn="ctr"/>
            <a:r>
              <a:rPr lang="es-CO" b="1" dirty="0">
                <a:ln>
                  <a:solidFill>
                    <a:srgbClr val="F57474"/>
                  </a:solidFill>
                </a:ln>
                <a:solidFill>
                  <a:srgbClr val="F57474"/>
                </a:solidFill>
                <a:effectLst>
                  <a:glow rad="101600">
                    <a:schemeClr val="accent2">
                      <a:alpha val="40000"/>
                    </a:schemeClr>
                  </a:glow>
                </a:effectLst>
              </a:rPr>
              <a:t>Real-time </a:t>
            </a:r>
            <a:r>
              <a:rPr lang="es-CO" b="1" dirty="0" err="1">
                <a:ln>
                  <a:solidFill>
                    <a:srgbClr val="F57474"/>
                  </a:solidFill>
                </a:ln>
                <a:solidFill>
                  <a:srgbClr val="F57474"/>
                </a:solidFill>
                <a:effectLst>
                  <a:glow rad="101600">
                    <a:schemeClr val="accent2">
                      <a:alpha val="40000"/>
                    </a:schemeClr>
                  </a:glow>
                </a:effectLst>
              </a:rPr>
              <a:t>streaming</a:t>
            </a:r>
            <a:endParaRPr lang="es-CO" b="1" dirty="0">
              <a:ln>
                <a:solidFill>
                  <a:srgbClr val="F57474"/>
                </a:solidFill>
              </a:ln>
              <a:solidFill>
                <a:srgbClr val="F57474"/>
              </a:solidFill>
              <a:effectLst>
                <a:glow rad="101600">
                  <a:schemeClr val="accent2">
                    <a:alpha val="40000"/>
                  </a:schemeClr>
                </a:glow>
              </a:effectLst>
            </a:endParaRPr>
          </a:p>
        </p:txBody>
      </p:sp>
      <p:sp>
        <p:nvSpPr>
          <p:cNvPr id="35" name="Google Shape;264;p30">
            <a:extLst>
              <a:ext uri="{FF2B5EF4-FFF2-40B4-BE49-F238E27FC236}">
                <a16:creationId xmlns:a16="http://schemas.microsoft.com/office/drawing/2014/main" id="{22F3112C-FED3-A162-D3CB-FD93E65A206D}"/>
              </a:ext>
            </a:extLst>
          </p:cNvPr>
          <p:cNvSpPr txBox="1">
            <a:spLocks/>
          </p:cNvSpPr>
          <p:nvPr/>
        </p:nvSpPr>
        <p:spPr>
          <a:xfrm>
            <a:off x="6630963" y="4074404"/>
            <a:ext cx="1950150" cy="629936"/>
          </a:xfrm>
          <a:prstGeom prst="round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b="1" u="sng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F9D923"/>
                </a:solidFill>
              </a:rPr>
              <a:t>V</a:t>
            </a:r>
            <a:r>
              <a:rPr lang="en" b="1" u="sng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F9D923"/>
                </a:solidFill>
              </a:rPr>
              <a:t>10.0</a:t>
            </a:r>
            <a:endParaRPr lang="es-CO" dirty="0">
              <a:ln>
                <a:solidFill>
                  <a:schemeClr val="bg1">
                    <a:lumMod val="75000"/>
                  </a:schemeClr>
                </a:solidFill>
              </a:ln>
              <a:solidFill>
                <a:srgbClr val="F9D923"/>
              </a:solidFill>
            </a:endParaRPr>
          </a:p>
          <a:p>
            <a:pPr algn="ctr"/>
            <a:r>
              <a:rPr lang="es-CO" sz="1100" b="1" dirty="0">
                <a:ln>
                  <a:solidFill>
                    <a:srgbClr val="F9D923"/>
                  </a:solidFill>
                </a:ln>
                <a:solidFill>
                  <a:srgbClr val="F9D923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Nuevas opciones de visualización</a:t>
            </a:r>
            <a:endParaRPr lang="es-CO" b="1" dirty="0">
              <a:ln>
                <a:solidFill>
                  <a:srgbClr val="F9D923"/>
                </a:solidFill>
              </a:ln>
              <a:solidFill>
                <a:srgbClr val="F9D923"/>
              </a:solidFill>
              <a:effectLst>
                <a:glow rad="1016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32857FFC-5163-D9E1-0605-7B29742C2F9F}"/>
              </a:ext>
            </a:extLst>
          </p:cNvPr>
          <p:cNvSpPr txBox="1"/>
          <p:nvPr/>
        </p:nvSpPr>
        <p:spPr>
          <a:xfrm>
            <a:off x="4193366" y="1559065"/>
            <a:ext cx="161092" cy="268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6AF45D5A-9A5A-AC36-E41E-35132B167562}"/>
              </a:ext>
            </a:extLst>
          </p:cNvPr>
          <p:cNvSpPr txBox="1"/>
          <p:nvPr/>
        </p:nvSpPr>
        <p:spPr>
          <a:xfrm>
            <a:off x="2935465" y="2384614"/>
            <a:ext cx="161092" cy="268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98F0D2B8-74AB-9C36-6914-CF42BCA4AE55}"/>
              </a:ext>
            </a:extLst>
          </p:cNvPr>
          <p:cNvSpPr txBox="1"/>
          <p:nvPr/>
        </p:nvSpPr>
        <p:spPr>
          <a:xfrm>
            <a:off x="5260029" y="3077329"/>
            <a:ext cx="577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accent2"/>
                </a:solidFill>
              </a:rPr>
              <a:t>2021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8F5D0E09-4C37-9772-BCAA-0C5D20DA3520}"/>
              </a:ext>
            </a:extLst>
          </p:cNvPr>
          <p:cNvSpPr txBox="1"/>
          <p:nvPr/>
        </p:nvSpPr>
        <p:spPr>
          <a:xfrm>
            <a:off x="7317156" y="3096461"/>
            <a:ext cx="577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accent2"/>
                </a:solidFill>
              </a:rPr>
              <a:t>2023</a:t>
            </a:r>
          </a:p>
        </p:txBody>
      </p:sp>
      <p:pic>
        <p:nvPicPr>
          <p:cNvPr id="256" name="Imagen 255">
            <a:extLst>
              <a:ext uri="{FF2B5EF4-FFF2-40B4-BE49-F238E27FC236}">
                <a16:creationId xmlns:a16="http://schemas.microsoft.com/office/drawing/2014/main" id="{F1AB9CB6-E12D-37FC-1CE6-4FFBBA0C15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610"/>
          <a:stretch/>
        </p:blipFill>
        <p:spPr>
          <a:xfrm>
            <a:off x="6373887" y="480620"/>
            <a:ext cx="1663065" cy="1078445"/>
          </a:xfrm>
          <a:prstGeom prst="rect">
            <a:avLst/>
          </a:prstGeom>
          <a:ln>
            <a:solidFill>
              <a:srgbClr val="187498"/>
            </a:solidFill>
          </a:ln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1C0CD320-92B5-D2C6-DDFC-61E73BA8BF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44" b="24025"/>
          <a:stretch/>
        </p:blipFill>
        <p:spPr bwMode="auto">
          <a:xfrm>
            <a:off x="12806" y="4577492"/>
            <a:ext cx="550081" cy="47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5"/>
          <p:cNvSpPr txBox="1">
            <a:spLocks noGrp="1"/>
          </p:cNvSpPr>
          <p:nvPr>
            <p:ph type="title"/>
          </p:nvPr>
        </p:nvSpPr>
        <p:spPr>
          <a:xfrm>
            <a:off x="730825" y="535650"/>
            <a:ext cx="7682400" cy="46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¿Qué es Grafana?</a:t>
            </a:r>
            <a:endParaRPr dirty="0"/>
          </a:p>
        </p:txBody>
      </p:sp>
      <p:cxnSp>
        <p:nvCxnSpPr>
          <p:cNvPr id="374" name="Google Shape;374;p35"/>
          <p:cNvCxnSpPr/>
          <p:nvPr/>
        </p:nvCxnSpPr>
        <p:spPr>
          <a:xfrm>
            <a:off x="3141450" y="1033750"/>
            <a:ext cx="2861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5" name="Google Shape;375;p35"/>
          <p:cNvSpPr txBox="1">
            <a:spLocks noGrp="1"/>
          </p:cNvSpPr>
          <p:nvPr>
            <p:ph type="body" idx="1"/>
          </p:nvPr>
        </p:nvSpPr>
        <p:spPr>
          <a:xfrm>
            <a:off x="4223656" y="1840587"/>
            <a:ext cx="3579223" cy="162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50758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ES" sz="1800" dirty="0"/>
              <a:t>Plataforma de </a:t>
            </a:r>
            <a:r>
              <a:rPr lang="es-ES" sz="1800" b="1" dirty="0">
                <a:solidFill>
                  <a:schemeClr val="bg2"/>
                </a:solidFill>
              </a:rPr>
              <a:t>visualización</a:t>
            </a:r>
            <a:r>
              <a:rPr lang="es-ES" sz="1800" dirty="0"/>
              <a:t> y </a:t>
            </a:r>
            <a:r>
              <a:rPr lang="es-ES" sz="1800" b="1" dirty="0">
                <a:ln>
                  <a:solidFill>
                    <a:srgbClr val="F15A2A"/>
                  </a:solidFill>
                </a:ln>
                <a:solidFill>
                  <a:srgbClr val="F15A2A"/>
                </a:solidFill>
              </a:rPr>
              <a:t>monitoreo</a:t>
            </a:r>
            <a:r>
              <a:rPr lang="es-ES" sz="1800" dirty="0"/>
              <a:t> de código abierto que permite a los usuarios crear paneles interactivos y personalizados para analizar datos de sistemas en tiempo real.</a:t>
            </a:r>
            <a:endParaRPr sz="1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E78CCF-040F-4F1A-882A-E39FE15FE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10" y="1285652"/>
            <a:ext cx="2697179" cy="275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esarrollador React JS - Agencia React.js - Expertos | Alioze">
            <a:extLst>
              <a:ext uri="{FF2B5EF4-FFF2-40B4-BE49-F238E27FC236}">
                <a16:creationId xmlns:a16="http://schemas.microsoft.com/office/drawing/2014/main" id="{6A118534-360B-87F0-7251-FF945141D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251" y="4393837"/>
            <a:ext cx="1985501" cy="55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Go (lenguaje de programación) - Wikipedia, la enciclopedia libre">
            <a:extLst>
              <a:ext uri="{FF2B5EF4-FFF2-40B4-BE49-F238E27FC236}">
                <a16:creationId xmlns:a16="http://schemas.microsoft.com/office/drawing/2014/main" id="{716EF04F-9A4A-0B22-7AD5-0096BADC4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750" y="4464778"/>
            <a:ext cx="1004325" cy="37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nstalar Go paso a paso (Golang) | Victor Robles">
            <a:extLst>
              <a:ext uri="{FF2B5EF4-FFF2-40B4-BE49-F238E27FC236}">
                <a16:creationId xmlns:a16="http://schemas.microsoft.com/office/drawing/2014/main" id="{38478B20-BC9A-32A2-A4A0-EACEEDABE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075" y="4305624"/>
            <a:ext cx="604452" cy="60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2CA562C4-7253-BDE5-DFA8-851F6B102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022" y="1341205"/>
            <a:ext cx="7521063" cy="3543577"/>
          </a:xfrm>
          <a:prstGeom prst="rect">
            <a:avLst/>
          </a:prstGeom>
        </p:spPr>
      </p:pic>
      <p:sp>
        <p:nvSpPr>
          <p:cNvPr id="373" name="Google Shape;373;p35"/>
          <p:cNvSpPr txBox="1">
            <a:spLocks noGrp="1"/>
          </p:cNvSpPr>
          <p:nvPr>
            <p:ph type="title"/>
          </p:nvPr>
        </p:nvSpPr>
        <p:spPr>
          <a:xfrm>
            <a:off x="730800" y="388900"/>
            <a:ext cx="7682400" cy="46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¿Quién lo usa?</a:t>
            </a:r>
          </a:p>
        </p:txBody>
      </p:sp>
      <p:cxnSp>
        <p:nvCxnSpPr>
          <p:cNvPr id="374" name="Google Shape;374;p35"/>
          <p:cNvCxnSpPr/>
          <p:nvPr/>
        </p:nvCxnSpPr>
        <p:spPr>
          <a:xfrm>
            <a:off x="3141450" y="806978"/>
            <a:ext cx="2861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E78CCF-040F-4F1A-882A-E39FE15FE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089" y="2299587"/>
            <a:ext cx="1368241" cy="13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346;p33">
            <a:extLst>
              <a:ext uri="{FF2B5EF4-FFF2-40B4-BE49-F238E27FC236}">
                <a16:creationId xmlns:a16="http://schemas.microsoft.com/office/drawing/2014/main" id="{122E5EF3-E15A-5719-3229-D737CF0A12E5}"/>
              </a:ext>
            </a:extLst>
          </p:cNvPr>
          <p:cNvSpPr txBox="1"/>
          <p:nvPr/>
        </p:nvSpPr>
        <p:spPr>
          <a:xfrm>
            <a:off x="955282" y="880300"/>
            <a:ext cx="1937119" cy="595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187498"/>
                </a:solidFill>
                <a:latin typeface="Jost SemiBold"/>
                <a:ea typeface="Jost SemiBold"/>
                <a:cs typeface="Jost SemiBold"/>
                <a:sym typeface="Jost SemiBold"/>
              </a:rPr>
              <a:t>Software &amp; tecnología</a:t>
            </a:r>
            <a:endParaRPr dirty="0">
              <a:solidFill>
                <a:srgbClr val="187498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pic>
        <p:nvPicPr>
          <p:cNvPr id="22" name="Picture 2" descr="Nuevo logotipo de Tinder PNG transparente - StickPNG">
            <a:extLst>
              <a:ext uri="{FF2B5EF4-FFF2-40B4-BE49-F238E27FC236}">
                <a16:creationId xmlns:a16="http://schemas.microsoft.com/office/drawing/2014/main" id="{150022B5-FFBE-92FC-449D-349375354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202" y="3982575"/>
            <a:ext cx="734171" cy="41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08052FA-35A7-B561-19BF-85B357270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801" y="1458869"/>
            <a:ext cx="687507" cy="44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ia Del Practicante 2023">
            <a:extLst>
              <a:ext uri="{FF2B5EF4-FFF2-40B4-BE49-F238E27FC236}">
                <a16:creationId xmlns:a16="http://schemas.microsoft.com/office/drawing/2014/main" id="{B69BEF02-00DA-F110-89E1-53DAD47B1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894" y="2169472"/>
            <a:ext cx="1543495" cy="70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Google Shape;346;p33">
            <a:extLst>
              <a:ext uri="{FF2B5EF4-FFF2-40B4-BE49-F238E27FC236}">
                <a16:creationId xmlns:a16="http://schemas.microsoft.com/office/drawing/2014/main" id="{1B0639DD-AC15-3BE2-2D78-1DDF2FAFEA14}"/>
              </a:ext>
            </a:extLst>
          </p:cNvPr>
          <p:cNvSpPr txBox="1"/>
          <p:nvPr/>
        </p:nvSpPr>
        <p:spPr>
          <a:xfrm>
            <a:off x="6449607" y="856000"/>
            <a:ext cx="1937119" cy="603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>
                <a:solidFill>
                  <a:srgbClr val="187498"/>
                </a:solidFill>
                <a:latin typeface="Jost SemiBold"/>
                <a:ea typeface="Jost SemiBold"/>
                <a:cs typeface="Jost SemiBold"/>
              </a:defRPr>
            </a:lvl1pPr>
          </a:lstStyle>
          <a:p>
            <a:r>
              <a:rPr lang="es-ES" dirty="0">
                <a:sym typeface="Jost SemiBold"/>
              </a:rPr>
              <a:t>Servicios financieros</a:t>
            </a:r>
            <a:endParaRPr dirty="0">
              <a:sym typeface="Jost SemiBold"/>
            </a:endParaRPr>
          </a:p>
        </p:txBody>
      </p:sp>
      <p:pic>
        <p:nvPicPr>
          <p:cNvPr id="1036" name="Picture 12" descr="Trust and stability under the new Worldline brand">
            <a:extLst>
              <a:ext uri="{FF2B5EF4-FFF2-40B4-BE49-F238E27FC236}">
                <a16:creationId xmlns:a16="http://schemas.microsoft.com/office/drawing/2014/main" id="{87057081-FBC3-E991-CA4B-9D84A64EC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462" y="1356511"/>
            <a:ext cx="1431281" cy="80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ogotipo de DHL Express PNG transparente - StickPNG">
            <a:extLst>
              <a:ext uri="{FF2B5EF4-FFF2-40B4-BE49-F238E27FC236}">
                <a16:creationId xmlns:a16="http://schemas.microsoft.com/office/drawing/2014/main" id="{0B3F47FC-C7D9-8086-FE9D-EA1038903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552" y="3648093"/>
            <a:ext cx="1022611" cy="57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brir cuenta eBay | DHL Express">
            <a:extLst>
              <a:ext uri="{FF2B5EF4-FFF2-40B4-BE49-F238E27FC236}">
                <a16:creationId xmlns:a16="http://schemas.microsoft.com/office/drawing/2014/main" id="{194A8382-1440-5184-8378-D0A925345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744" y="3395051"/>
            <a:ext cx="1443684" cy="57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ooking.com Promo Codes (Verified) | 15% Off Rooms | Sep 23">
            <a:extLst>
              <a:ext uri="{FF2B5EF4-FFF2-40B4-BE49-F238E27FC236}">
                <a16:creationId xmlns:a16="http://schemas.microsoft.com/office/drawing/2014/main" id="{89E92250-AD9D-EDA2-1863-C86218CE7C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53"/>
          <a:stretch/>
        </p:blipFill>
        <p:spPr bwMode="auto">
          <a:xfrm>
            <a:off x="2564612" y="4234378"/>
            <a:ext cx="1362230" cy="25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0546264C-154C-D1B5-630C-18580340F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428" y="3253404"/>
            <a:ext cx="2549562" cy="45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Logo de Siemens: la historia y el significado del logotipo, la marca y el  símbolo. | png, vector">
            <a:extLst>
              <a:ext uri="{FF2B5EF4-FFF2-40B4-BE49-F238E27FC236}">
                <a16:creationId xmlns:a16="http://schemas.microsoft.com/office/drawing/2014/main" id="{EF72BF86-3F29-229E-CD22-A9D468CB4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499" y="1377484"/>
            <a:ext cx="1401300" cy="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577D998C-DB0E-D521-C867-1AE3BA796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48" y="1817455"/>
            <a:ext cx="1649810" cy="35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NVIDIA Logo - símbolo, significado logotipo, historia, PNG">
            <a:extLst>
              <a:ext uri="{FF2B5EF4-FFF2-40B4-BE49-F238E27FC236}">
                <a16:creationId xmlns:a16="http://schemas.microsoft.com/office/drawing/2014/main" id="{73E3EEED-8599-4147-491F-6D7A07EC1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409" y="2153275"/>
            <a:ext cx="776529" cy="54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346;p33">
            <a:extLst>
              <a:ext uri="{FF2B5EF4-FFF2-40B4-BE49-F238E27FC236}">
                <a16:creationId xmlns:a16="http://schemas.microsoft.com/office/drawing/2014/main" id="{602C2F38-DE50-6D50-DEE0-9EBC3B0E25A4}"/>
              </a:ext>
            </a:extLst>
          </p:cNvPr>
          <p:cNvSpPr txBox="1"/>
          <p:nvPr/>
        </p:nvSpPr>
        <p:spPr>
          <a:xfrm>
            <a:off x="594814" y="4282559"/>
            <a:ext cx="1937119" cy="603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>
                <a:solidFill>
                  <a:srgbClr val="187498"/>
                </a:solidFill>
                <a:latin typeface="Jost SemiBold"/>
                <a:ea typeface="Jost SemiBold"/>
                <a:cs typeface="Jost SemiBold"/>
              </a:defRPr>
            </a:lvl1pPr>
          </a:lstStyle>
          <a:p>
            <a:r>
              <a:rPr lang="es-ES" dirty="0">
                <a:sym typeface="Jost SemiBold"/>
              </a:rPr>
              <a:t>E-</a:t>
            </a:r>
            <a:r>
              <a:rPr lang="es-ES" dirty="0" err="1">
                <a:sym typeface="Jost SemiBold"/>
              </a:rPr>
              <a:t>commerce</a:t>
            </a:r>
            <a:endParaRPr dirty="0">
              <a:sym typeface="Jost SemiBold"/>
            </a:endParaRPr>
          </a:p>
        </p:txBody>
      </p:sp>
      <p:sp>
        <p:nvSpPr>
          <p:cNvPr id="25" name="Google Shape;346;p33">
            <a:extLst>
              <a:ext uri="{FF2B5EF4-FFF2-40B4-BE49-F238E27FC236}">
                <a16:creationId xmlns:a16="http://schemas.microsoft.com/office/drawing/2014/main" id="{E7592C78-EBA3-1DB1-EFCE-F4E6B2C4D78B}"/>
              </a:ext>
            </a:extLst>
          </p:cNvPr>
          <p:cNvSpPr txBox="1"/>
          <p:nvPr/>
        </p:nvSpPr>
        <p:spPr>
          <a:xfrm>
            <a:off x="6509966" y="4326321"/>
            <a:ext cx="1937119" cy="603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>
                <a:solidFill>
                  <a:srgbClr val="187498"/>
                </a:solidFill>
                <a:latin typeface="Jost SemiBold"/>
                <a:ea typeface="Jost SemiBold"/>
                <a:cs typeface="Jost SemiBold"/>
              </a:defRPr>
            </a:lvl1pPr>
          </a:lstStyle>
          <a:p>
            <a:r>
              <a:rPr lang="es-ES" dirty="0">
                <a:sym typeface="Jost SemiBold"/>
              </a:rPr>
              <a:t>Otras industrias</a:t>
            </a:r>
            <a:endParaRPr dirty="0">
              <a:sym typeface="Jost SemiBold"/>
            </a:endParaRPr>
          </a:p>
        </p:txBody>
      </p:sp>
      <p:pic>
        <p:nvPicPr>
          <p:cNvPr id="1052" name="Picture 28" descr="Logo Paypal PNG transparente - StickPNG">
            <a:extLst>
              <a:ext uri="{FF2B5EF4-FFF2-40B4-BE49-F238E27FC236}">
                <a16:creationId xmlns:a16="http://schemas.microsoft.com/office/drawing/2014/main" id="{BDA575F4-1B49-0A0E-C491-45D53316E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800" y="6048581"/>
            <a:ext cx="202361" cy="5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Logo Tesla PNG transparente - StickPNG">
            <a:extLst>
              <a:ext uri="{FF2B5EF4-FFF2-40B4-BE49-F238E27FC236}">
                <a16:creationId xmlns:a16="http://schemas.microsoft.com/office/drawing/2014/main" id="{8CC80596-2D52-17C6-F314-C1A4C57EA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683" y="3976194"/>
            <a:ext cx="720656" cy="72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Logo Nasa PNG transparente - StickPNG">
            <a:extLst>
              <a:ext uri="{FF2B5EF4-FFF2-40B4-BE49-F238E27FC236}">
                <a16:creationId xmlns:a16="http://schemas.microsoft.com/office/drawing/2014/main" id="{D7979E82-2197-CE0E-C317-E7E6CF778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887" y="4267113"/>
            <a:ext cx="570528" cy="48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001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34"/>
          <p:cNvGrpSpPr/>
          <p:nvPr/>
        </p:nvGrpSpPr>
        <p:grpSpPr>
          <a:xfrm rot="1015168">
            <a:off x="1179891" y="3630693"/>
            <a:ext cx="1149913" cy="1149913"/>
            <a:chOff x="1281298" y="3754362"/>
            <a:chExt cx="843600" cy="843600"/>
          </a:xfrm>
        </p:grpSpPr>
        <p:sp>
          <p:nvSpPr>
            <p:cNvPr id="352" name="Google Shape;352;p34"/>
            <p:cNvSpPr/>
            <p:nvPr/>
          </p:nvSpPr>
          <p:spPr>
            <a:xfrm>
              <a:off x="1281298" y="3754362"/>
              <a:ext cx="843600" cy="843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3" name="Google Shape;353;p34"/>
            <p:cNvGrpSpPr/>
            <p:nvPr/>
          </p:nvGrpSpPr>
          <p:grpSpPr>
            <a:xfrm>
              <a:off x="1479089" y="3970504"/>
              <a:ext cx="448020" cy="411291"/>
              <a:chOff x="3992088" y="3334725"/>
              <a:chExt cx="447975" cy="411250"/>
            </a:xfrm>
          </p:grpSpPr>
          <p:sp>
            <p:nvSpPr>
              <p:cNvPr id="354" name="Google Shape;354;p34"/>
              <p:cNvSpPr/>
              <p:nvPr/>
            </p:nvSpPr>
            <p:spPr>
              <a:xfrm>
                <a:off x="3992088" y="3334725"/>
                <a:ext cx="447975" cy="411250"/>
              </a:xfrm>
              <a:custGeom>
                <a:avLst/>
                <a:gdLst/>
                <a:ahLst/>
                <a:cxnLst/>
                <a:rect l="l" t="t" r="r" b="b"/>
                <a:pathLst>
                  <a:path w="17919" h="16450" extrusionOk="0">
                    <a:moveTo>
                      <a:pt x="5891" y="1049"/>
                    </a:moveTo>
                    <a:lnTo>
                      <a:pt x="7832" y="3321"/>
                    </a:lnTo>
                    <a:cubicBezTo>
                      <a:pt x="7919" y="3444"/>
                      <a:pt x="8077" y="3496"/>
                      <a:pt x="8234" y="3514"/>
                    </a:cubicBezTo>
                    <a:lnTo>
                      <a:pt x="16870" y="3514"/>
                    </a:lnTo>
                    <a:lnTo>
                      <a:pt x="16870" y="4912"/>
                    </a:lnTo>
                    <a:lnTo>
                      <a:pt x="1049" y="4912"/>
                    </a:lnTo>
                    <a:lnTo>
                      <a:pt x="1049" y="1049"/>
                    </a:lnTo>
                    <a:close/>
                    <a:moveTo>
                      <a:pt x="16870" y="5961"/>
                    </a:moveTo>
                    <a:lnTo>
                      <a:pt x="16870" y="15401"/>
                    </a:lnTo>
                    <a:lnTo>
                      <a:pt x="1049" y="15401"/>
                    </a:lnTo>
                    <a:lnTo>
                      <a:pt x="1049" y="5961"/>
                    </a:lnTo>
                    <a:close/>
                    <a:moveTo>
                      <a:pt x="525" y="0"/>
                    </a:moveTo>
                    <a:cubicBezTo>
                      <a:pt x="227" y="0"/>
                      <a:pt x="0" y="227"/>
                      <a:pt x="0" y="524"/>
                    </a:cubicBezTo>
                    <a:lnTo>
                      <a:pt x="0" y="15925"/>
                    </a:lnTo>
                    <a:cubicBezTo>
                      <a:pt x="0" y="16205"/>
                      <a:pt x="227" y="16450"/>
                      <a:pt x="525" y="16450"/>
                    </a:cubicBezTo>
                    <a:lnTo>
                      <a:pt x="17394" y="16450"/>
                    </a:lnTo>
                    <a:cubicBezTo>
                      <a:pt x="17691" y="16450"/>
                      <a:pt x="17919" y="16205"/>
                      <a:pt x="17919" y="15925"/>
                    </a:cubicBezTo>
                    <a:lnTo>
                      <a:pt x="17919" y="2972"/>
                    </a:lnTo>
                    <a:cubicBezTo>
                      <a:pt x="17919" y="2692"/>
                      <a:pt x="17691" y="2447"/>
                      <a:pt x="17394" y="2447"/>
                    </a:cubicBezTo>
                    <a:lnTo>
                      <a:pt x="8461" y="2447"/>
                    </a:lnTo>
                    <a:lnTo>
                      <a:pt x="6521" y="192"/>
                    </a:lnTo>
                    <a:cubicBezTo>
                      <a:pt x="6416" y="70"/>
                      <a:pt x="6276" y="0"/>
                      <a:pt x="61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4"/>
              <p:cNvSpPr/>
              <p:nvPr/>
            </p:nvSpPr>
            <p:spPr>
              <a:xfrm>
                <a:off x="4064188" y="3509700"/>
                <a:ext cx="286275" cy="183850"/>
              </a:xfrm>
              <a:custGeom>
                <a:avLst/>
                <a:gdLst/>
                <a:ahLst/>
                <a:cxnLst/>
                <a:rect l="l" t="t" r="r" b="b"/>
                <a:pathLst>
                  <a:path w="11451" h="7354" extrusionOk="0">
                    <a:moveTo>
                      <a:pt x="4307" y="1052"/>
                    </a:moveTo>
                    <a:cubicBezTo>
                      <a:pt x="4717" y="1052"/>
                      <a:pt x="5135" y="1206"/>
                      <a:pt x="5472" y="1549"/>
                    </a:cubicBezTo>
                    <a:cubicBezTo>
                      <a:pt x="5139" y="1936"/>
                      <a:pt x="5477" y="2425"/>
                      <a:pt x="5874" y="2425"/>
                    </a:cubicBezTo>
                    <a:cubicBezTo>
                      <a:pt x="5997" y="2425"/>
                      <a:pt x="6125" y="2378"/>
                      <a:pt x="6241" y="2266"/>
                    </a:cubicBezTo>
                    <a:cubicBezTo>
                      <a:pt x="6294" y="2196"/>
                      <a:pt x="6381" y="2144"/>
                      <a:pt x="6451" y="2091"/>
                    </a:cubicBezTo>
                    <a:lnTo>
                      <a:pt x="6469" y="2074"/>
                    </a:lnTo>
                    <a:cubicBezTo>
                      <a:pt x="6714" y="1921"/>
                      <a:pt x="6975" y="1852"/>
                      <a:pt x="7228" y="1852"/>
                    </a:cubicBezTo>
                    <a:cubicBezTo>
                      <a:pt x="8077" y="1852"/>
                      <a:pt x="8842" y="2622"/>
                      <a:pt x="8654" y="3577"/>
                    </a:cubicBezTo>
                    <a:cubicBezTo>
                      <a:pt x="8584" y="3909"/>
                      <a:pt x="8846" y="4207"/>
                      <a:pt x="9178" y="4207"/>
                    </a:cubicBezTo>
                    <a:lnTo>
                      <a:pt x="9213" y="4207"/>
                    </a:lnTo>
                    <a:cubicBezTo>
                      <a:pt x="10559" y="4276"/>
                      <a:pt x="10542" y="6252"/>
                      <a:pt x="9213" y="6304"/>
                    </a:cubicBezTo>
                    <a:lnTo>
                      <a:pt x="3130" y="6304"/>
                    </a:lnTo>
                    <a:cubicBezTo>
                      <a:pt x="2081" y="6304"/>
                      <a:pt x="1504" y="5116"/>
                      <a:pt x="2133" y="4294"/>
                    </a:cubicBezTo>
                    <a:lnTo>
                      <a:pt x="2133" y="4294"/>
                    </a:lnTo>
                    <a:cubicBezTo>
                      <a:pt x="2221" y="4399"/>
                      <a:pt x="2308" y="4504"/>
                      <a:pt x="2395" y="4591"/>
                    </a:cubicBezTo>
                    <a:cubicBezTo>
                      <a:pt x="2500" y="4696"/>
                      <a:pt x="2636" y="4748"/>
                      <a:pt x="2771" y="4748"/>
                    </a:cubicBezTo>
                    <a:cubicBezTo>
                      <a:pt x="2907" y="4748"/>
                      <a:pt x="3042" y="4696"/>
                      <a:pt x="3147" y="4591"/>
                    </a:cubicBezTo>
                    <a:cubicBezTo>
                      <a:pt x="3357" y="4399"/>
                      <a:pt x="3357" y="4067"/>
                      <a:pt x="3147" y="3857"/>
                    </a:cubicBezTo>
                    <a:cubicBezTo>
                      <a:pt x="2833" y="3542"/>
                      <a:pt x="2658" y="3123"/>
                      <a:pt x="2658" y="2703"/>
                    </a:cubicBezTo>
                    <a:cubicBezTo>
                      <a:pt x="2658" y="1703"/>
                      <a:pt x="3465" y="1052"/>
                      <a:pt x="4307" y="1052"/>
                    </a:cubicBezTo>
                    <a:close/>
                    <a:moveTo>
                      <a:pt x="4326" y="0"/>
                    </a:moveTo>
                    <a:cubicBezTo>
                      <a:pt x="2946" y="0"/>
                      <a:pt x="1609" y="1052"/>
                      <a:pt x="1609" y="2686"/>
                    </a:cubicBezTo>
                    <a:cubicBezTo>
                      <a:pt x="1609" y="2895"/>
                      <a:pt x="1626" y="3088"/>
                      <a:pt x="1679" y="3280"/>
                    </a:cubicBezTo>
                    <a:cubicBezTo>
                      <a:pt x="1" y="4644"/>
                      <a:pt x="962" y="7353"/>
                      <a:pt x="3130" y="7353"/>
                    </a:cubicBezTo>
                    <a:lnTo>
                      <a:pt x="9231" y="7353"/>
                    </a:lnTo>
                    <a:cubicBezTo>
                      <a:pt x="10280" y="7353"/>
                      <a:pt x="11171" y="6566"/>
                      <a:pt x="11311" y="5518"/>
                    </a:cubicBezTo>
                    <a:cubicBezTo>
                      <a:pt x="11451" y="4469"/>
                      <a:pt x="10769" y="3490"/>
                      <a:pt x="9755" y="3228"/>
                    </a:cubicBezTo>
                    <a:cubicBezTo>
                      <a:pt x="9712" y="1817"/>
                      <a:pt x="8554" y="789"/>
                      <a:pt x="7256" y="789"/>
                    </a:cubicBezTo>
                    <a:cubicBezTo>
                      <a:pt x="6962" y="789"/>
                      <a:pt x="6661" y="842"/>
                      <a:pt x="6364" y="955"/>
                    </a:cubicBezTo>
                    <a:cubicBezTo>
                      <a:pt x="5801" y="295"/>
                      <a:pt x="5057" y="0"/>
                      <a:pt x="43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6" name="Google Shape;356;p34"/>
          <p:cNvSpPr txBox="1">
            <a:spLocks noGrp="1"/>
          </p:cNvSpPr>
          <p:nvPr>
            <p:ph type="title"/>
          </p:nvPr>
        </p:nvSpPr>
        <p:spPr>
          <a:xfrm>
            <a:off x="1281300" y="1313321"/>
            <a:ext cx="6825250" cy="238360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Descripción de la aplicación</a:t>
            </a:r>
            <a:endParaRPr sz="7000" dirty="0"/>
          </a:p>
        </p:txBody>
      </p:sp>
      <p:cxnSp>
        <p:nvCxnSpPr>
          <p:cNvPr id="357" name="Google Shape;357;p34"/>
          <p:cNvCxnSpPr/>
          <p:nvPr/>
        </p:nvCxnSpPr>
        <p:spPr>
          <a:xfrm>
            <a:off x="2079650" y="3754950"/>
            <a:ext cx="498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8" name="Google Shape;358;p34"/>
          <p:cNvSpPr txBox="1"/>
          <p:nvPr/>
        </p:nvSpPr>
        <p:spPr>
          <a:xfrm rot="540184">
            <a:off x="201240" y="4284765"/>
            <a:ext cx="2055119" cy="4382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accent1"/>
                </a:solidFill>
                <a:latin typeface="Jost SemiBold"/>
                <a:ea typeface="Jost SemiBold"/>
                <a:cs typeface="Jost SemiBold"/>
                <a:sym typeface="Jost SemiBold"/>
              </a:rPr>
              <a:t>Grafana</a:t>
            </a:r>
            <a:endParaRPr sz="1900" dirty="0">
              <a:solidFill>
                <a:schemeClr val="accent1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grpSp>
        <p:nvGrpSpPr>
          <p:cNvPr id="359" name="Google Shape;359;p34"/>
          <p:cNvGrpSpPr/>
          <p:nvPr/>
        </p:nvGrpSpPr>
        <p:grpSpPr>
          <a:xfrm rot="-542697">
            <a:off x="229023" y="2492446"/>
            <a:ext cx="1149954" cy="1149954"/>
            <a:chOff x="437712" y="2714237"/>
            <a:chExt cx="843600" cy="843600"/>
          </a:xfrm>
        </p:grpSpPr>
        <p:sp>
          <p:nvSpPr>
            <p:cNvPr id="360" name="Google Shape;360;p34"/>
            <p:cNvSpPr/>
            <p:nvPr/>
          </p:nvSpPr>
          <p:spPr>
            <a:xfrm>
              <a:off x="437712" y="2714237"/>
              <a:ext cx="843600" cy="843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1" name="Google Shape;361;p34"/>
            <p:cNvGrpSpPr/>
            <p:nvPr/>
          </p:nvGrpSpPr>
          <p:grpSpPr>
            <a:xfrm>
              <a:off x="638527" y="2933188"/>
              <a:ext cx="441927" cy="405698"/>
              <a:chOff x="4735038" y="3334725"/>
              <a:chExt cx="447975" cy="411250"/>
            </a:xfrm>
          </p:grpSpPr>
          <p:sp>
            <p:nvSpPr>
              <p:cNvPr id="362" name="Google Shape;362;p34"/>
              <p:cNvSpPr/>
              <p:nvPr/>
            </p:nvSpPr>
            <p:spPr>
              <a:xfrm>
                <a:off x="4735038" y="3334725"/>
                <a:ext cx="447975" cy="411250"/>
              </a:xfrm>
              <a:custGeom>
                <a:avLst/>
                <a:gdLst/>
                <a:ahLst/>
                <a:cxnLst/>
                <a:rect l="l" t="t" r="r" b="b"/>
                <a:pathLst>
                  <a:path w="17919" h="16450" extrusionOk="0">
                    <a:moveTo>
                      <a:pt x="5892" y="1049"/>
                    </a:moveTo>
                    <a:lnTo>
                      <a:pt x="7832" y="3321"/>
                    </a:lnTo>
                    <a:cubicBezTo>
                      <a:pt x="7919" y="3444"/>
                      <a:pt x="8077" y="3496"/>
                      <a:pt x="8234" y="3514"/>
                    </a:cubicBezTo>
                    <a:lnTo>
                      <a:pt x="16870" y="3514"/>
                    </a:lnTo>
                    <a:lnTo>
                      <a:pt x="16870" y="4912"/>
                    </a:lnTo>
                    <a:lnTo>
                      <a:pt x="1049" y="4912"/>
                    </a:lnTo>
                    <a:lnTo>
                      <a:pt x="1049" y="1049"/>
                    </a:lnTo>
                    <a:close/>
                    <a:moveTo>
                      <a:pt x="16870" y="5961"/>
                    </a:moveTo>
                    <a:lnTo>
                      <a:pt x="16870" y="15401"/>
                    </a:lnTo>
                    <a:lnTo>
                      <a:pt x="1049" y="15401"/>
                    </a:lnTo>
                    <a:lnTo>
                      <a:pt x="1049" y="5961"/>
                    </a:lnTo>
                    <a:close/>
                    <a:moveTo>
                      <a:pt x="525" y="0"/>
                    </a:moveTo>
                    <a:cubicBezTo>
                      <a:pt x="228" y="0"/>
                      <a:pt x="0" y="227"/>
                      <a:pt x="0" y="524"/>
                    </a:cubicBezTo>
                    <a:lnTo>
                      <a:pt x="0" y="15925"/>
                    </a:lnTo>
                    <a:cubicBezTo>
                      <a:pt x="0" y="16205"/>
                      <a:pt x="228" y="16450"/>
                      <a:pt x="525" y="16450"/>
                    </a:cubicBezTo>
                    <a:lnTo>
                      <a:pt x="17394" y="16450"/>
                    </a:lnTo>
                    <a:cubicBezTo>
                      <a:pt x="17692" y="16450"/>
                      <a:pt x="17919" y="16205"/>
                      <a:pt x="17919" y="15925"/>
                    </a:cubicBezTo>
                    <a:lnTo>
                      <a:pt x="17919" y="2972"/>
                    </a:lnTo>
                    <a:cubicBezTo>
                      <a:pt x="17919" y="2692"/>
                      <a:pt x="17692" y="2447"/>
                      <a:pt x="17394" y="2447"/>
                    </a:cubicBezTo>
                    <a:lnTo>
                      <a:pt x="8461" y="2447"/>
                    </a:lnTo>
                    <a:lnTo>
                      <a:pt x="6521" y="192"/>
                    </a:lnTo>
                    <a:cubicBezTo>
                      <a:pt x="6416" y="70"/>
                      <a:pt x="6276" y="0"/>
                      <a:pt x="61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4"/>
              <p:cNvSpPr/>
              <p:nvPr/>
            </p:nvSpPr>
            <p:spPr>
              <a:xfrm>
                <a:off x="4867013" y="3509975"/>
                <a:ext cx="184025" cy="183575"/>
              </a:xfrm>
              <a:custGeom>
                <a:avLst/>
                <a:gdLst/>
                <a:ahLst/>
                <a:cxnLst/>
                <a:rect l="l" t="t" r="r" b="b"/>
                <a:pathLst>
                  <a:path w="7361" h="7343" extrusionOk="0">
                    <a:moveTo>
                      <a:pt x="3682" y="1043"/>
                    </a:moveTo>
                    <a:cubicBezTo>
                      <a:pt x="3938" y="1043"/>
                      <a:pt x="4197" y="1137"/>
                      <a:pt x="4406" y="1346"/>
                    </a:cubicBezTo>
                    <a:cubicBezTo>
                      <a:pt x="5070" y="2010"/>
                      <a:pt x="4598" y="3147"/>
                      <a:pt x="3672" y="3147"/>
                    </a:cubicBezTo>
                    <a:cubicBezTo>
                      <a:pt x="3095" y="3147"/>
                      <a:pt x="2623" y="2675"/>
                      <a:pt x="2623" y="2098"/>
                    </a:cubicBezTo>
                    <a:cubicBezTo>
                      <a:pt x="2623" y="1458"/>
                      <a:pt x="3144" y="1043"/>
                      <a:pt x="3682" y="1043"/>
                    </a:cubicBezTo>
                    <a:close/>
                    <a:moveTo>
                      <a:pt x="3672" y="4178"/>
                    </a:moveTo>
                    <a:cubicBezTo>
                      <a:pt x="4913" y="4178"/>
                      <a:pt x="5997" y="5070"/>
                      <a:pt x="6242" y="6293"/>
                    </a:cubicBezTo>
                    <a:lnTo>
                      <a:pt x="1102" y="6293"/>
                    </a:lnTo>
                    <a:cubicBezTo>
                      <a:pt x="1329" y="5070"/>
                      <a:pt x="2413" y="4178"/>
                      <a:pt x="3672" y="4178"/>
                    </a:cubicBezTo>
                    <a:close/>
                    <a:moveTo>
                      <a:pt x="3689" y="0"/>
                    </a:moveTo>
                    <a:cubicBezTo>
                      <a:pt x="1871" y="0"/>
                      <a:pt x="910" y="2133"/>
                      <a:pt x="2116" y="3496"/>
                    </a:cubicBezTo>
                    <a:cubicBezTo>
                      <a:pt x="822" y="4108"/>
                      <a:pt x="1" y="5402"/>
                      <a:pt x="1" y="6818"/>
                    </a:cubicBezTo>
                    <a:cubicBezTo>
                      <a:pt x="1" y="7115"/>
                      <a:pt x="246" y="7342"/>
                      <a:pt x="525" y="7342"/>
                    </a:cubicBezTo>
                    <a:lnTo>
                      <a:pt x="6836" y="7342"/>
                    </a:lnTo>
                    <a:cubicBezTo>
                      <a:pt x="7116" y="7342"/>
                      <a:pt x="7360" y="7115"/>
                      <a:pt x="7360" y="6818"/>
                    </a:cubicBezTo>
                    <a:cubicBezTo>
                      <a:pt x="7360" y="5402"/>
                      <a:pt x="6539" y="4108"/>
                      <a:pt x="5245" y="3496"/>
                    </a:cubicBezTo>
                    <a:cubicBezTo>
                      <a:pt x="6451" y="2133"/>
                      <a:pt x="5490" y="0"/>
                      <a:pt x="36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65" name="Google Shape;365;p34"/>
          <p:cNvSpPr/>
          <p:nvPr/>
        </p:nvSpPr>
        <p:spPr>
          <a:xfrm rot="20927884">
            <a:off x="7519039" y="479742"/>
            <a:ext cx="1149884" cy="1149884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76FA956-A3D9-5F7A-E899-D87EB6454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44" b="24025"/>
          <a:stretch/>
        </p:blipFill>
        <p:spPr bwMode="auto">
          <a:xfrm>
            <a:off x="7741200" y="742628"/>
            <a:ext cx="730700" cy="63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3"/>
          <p:cNvSpPr txBox="1">
            <a:spLocks noGrp="1"/>
          </p:cNvSpPr>
          <p:nvPr>
            <p:ph type="title"/>
          </p:nvPr>
        </p:nvSpPr>
        <p:spPr>
          <a:xfrm>
            <a:off x="530044" y="437195"/>
            <a:ext cx="7682400" cy="46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Características</a:t>
            </a:r>
            <a:endParaRPr dirty="0"/>
          </a:p>
        </p:txBody>
      </p:sp>
      <p:sp>
        <p:nvSpPr>
          <p:cNvPr id="324" name="Google Shape;324;p33"/>
          <p:cNvSpPr txBox="1">
            <a:spLocks noGrp="1"/>
          </p:cNvSpPr>
          <p:nvPr>
            <p:ph type="subTitle" idx="2"/>
          </p:nvPr>
        </p:nvSpPr>
        <p:spPr>
          <a:xfrm>
            <a:off x="2229254" y="1550761"/>
            <a:ext cx="1850913" cy="34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/>
              <a:t>Soporte Multi-Fuente de datos</a:t>
            </a:r>
            <a:endParaRPr lang="es-CO" sz="1800" dirty="0"/>
          </a:p>
        </p:txBody>
      </p:sp>
      <p:cxnSp>
        <p:nvCxnSpPr>
          <p:cNvPr id="325" name="Google Shape;325;p33"/>
          <p:cNvCxnSpPr>
            <a:cxnSpLocks/>
          </p:cNvCxnSpPr>
          <p:nvPr/>
        </p:nvCxnSpPr>
        <p:spPr>
          <a:xfrm>
            <a:off x="2940694" y="904295"/>
            <a:ext cx="2861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Google Shape;326;p33"/>
          <p:cNvSpPr/>
          <p:nvPr/>
        </p:nvSpPr>
        <p:spPr>
          <a:xfrm>
            <a:off x="1294597" y="1377891"/>
            <a:ext cx="804300" cy="804300"/>
          </a:xfrm>
          <a:prstGeom prst="ellipse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331" name="Google Shape;331;p33"/>
          <p:cNvSpPr txBox="1">
            <a:spLocks noGrp="1"/>
          </p:cNvSpPr>
          <p:nvPr>
            <p:ph type="subTitle" idx="4"/>
          </p:nvPr>
        </p:nvSpPr>
        <p:spPr>
          <a:xfrm>
            <a:off x="6077523" y="2734513"/>
            <a:ext cx="2051706" cy="47910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 dirty="0">
                <a:effectLst/>
                <a:latin typeface="Jost SemiBold" panose="020B0604020202020204" charset="0"/>
                <a:ea typeface="Jost SemiBold" panose="020B0604020202020204" charset="0"/>
                <a:cs typeface="Times New Roman" panose="02020603050405020304" pitchFamily="18" charset="0"/>
              </a:rPr>
              <a:t>Paneles de Control Interactivos</a:t>
            </a:r>
            <a:endParaRPr lang="es-CO" sz="1800" dirty="0">
              <a:latin typeface="Jost SemiBold" panose="020B0604020202020204" charset="0"/>
              <a:ea typeface="Jost SemiBold" panose="020B0604020202020204" charset="0"/>
            </a:endParaRPr>
          </a:p>
        </p:txBody>
      </p:sp>
      <p:sp>
        <p:nvSpPr>
          <p:cNvPr id="333" name="Google Shape;333;p33"/>
          <p:cNvSpPr txBox="1">
            <a:spLocks noGrp="1"/>
          </p:cNvSpPr>
          <p:nvPr>
            <p:ph type="subTitle" idx="6"/>
          </p:nvPr>
        </p:nvSpPr>
        <p:spPr>
          <a:xfrm>
            <a:off x="2242933" y="2767421"/>
            <a:ext cx="1837234" cy="34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dirty="0"/>
              <a:t>Visualizaciones Personalizables</a:t>
            </a:r>
          </a:p>
        </p:txBody>
      </p:sp>
      <p:sp>
        <p:nvSpPr>
          <p:cNvPr id="335" name="Google Shape;335;p33"/>
          <p:cNvSpPr txBox="1">
            <a:spLocks noGrp="1"/>
          </p:cNvSpPr>
          <p:nvPr>
            <p:ph type="subTitle" idx="8"/>
          </p:nvPr>
        </p:nvSpPr>
        <p:spPr>
          <a:xfrm>
            <a:off x="2216245" y="3900702"/>
            <a:ext cx="1820949" cy="34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effectLst/>
                <a:latin typeface="Jost SemiBold" panose="020B0604020202020204" charset="0"/>
                <a:ea typeface="Jost SemiBold" panose="020B0604020202020204" charset="0"/>
                <a:cs typeface="Times New Roman" panose="02020603050405020304" pitchFamily="18" charset="0"/>
              </a:rPr>
              <a:t>Alertas y Notificaciones</a:t>
            </a:r>
            <a:endParaRPr lang="es-ES" sz="1800" dirty="0">
              <a:latin typeface="Jost SemiBold" panose="020B0604020202020204" charset="0"/>
              <a:ea typeface="Jost SemiBold" panose="020B0604020202020204" charset="0"/>
            </a:endParaRPr>
          </a:p>
        </p:txBody>
      </p:sp>
      <p:sp>
        <p:nvSpPr>
          <p:cNvPr id="336" name="Google Shape;336;p33"/>
          <p:cNvSpPr/>
          <p:nvPr/>
        </p:nvSpPr>
        <p:spPr>
          <a:xfrm>
            <a:off x="5125378" y="2549557"/>
            <a:ext cx="804300" cy="8043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37" name="Google Shape;337;p33"/>
          <p:cNvSpPr/>
          <p:nvPr/>
        </p:nvSpPr>
        <p:spPr>
          <a:xfrm>
            <a:off x="1294597" y="2571915"/>
            <a:ext cx="804300" cy="804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338" name="Google Shape;338;p33"/>
          <p:cNvSpPr/>
          <p:nvPr/>
        </p:nvSpPr>
        <p:spPr>
          <a:xfrm>
            <a:off x="1264100" y="3688563"/>
            <a:ext cx="804300" cy="804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46" name="Google Shape;346;p33"/>
          <p:cNvSpPr txBox="1"/>
          <p:nvPr/>
        </p:nvSpPr>
        <p:spPr>
          <a:xfrm rot="-734331">
            <a:off x="-209886" y="207491"/>
            <a:ext cx="1774633" cy="4383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dirty="0" err="1">
                <a:solidFill>
                  <a:schemeClr val="accent2"/>
                </a:solidFill>
                <a:latin typeface="Jost SemiBold"/>
                <a:ea typeface="Jost SemiBold"/>
                <a:cs typeface="Jost SemiBold"/>
                <a:sym typeface="Jost SemiBold"/>
              </a:rPr>
              <a:t>Grafana</a:t>
            </a:r>
            <a:endParaRPr sz="1900" dirty="0">
              <a:solidFill>
                <a:schemeClr val="accent2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sp>
        <p:nvSpPr>
          <p:cNvPr id="3" name="Google Shape;331;p33">
            <a:extLst>
              <a:ext uri="{FF2B5EF4-FFF2-40B4-BE49-F238E27FC236}">
                <a16:creationId xmlns:a16="http://schemas.microsoft.com/office/drawing/2014/main" id="{A2F3B2F5-AFDC-60C2-9416-C305C8A3FB85}"/>
              </a:ext>
            </a:extLst>
          </p:cNvPr>
          <p:cNvSpPr txBox="1">
            <a:spLocks/>
          </p:cNvSpPr>
          <p:nvPr/>
        </p:nvSpPr>
        <p:spPr>
          <a:xfrm>
            <a:off x="6077523" y="3925391"/>
            <a:ext cx="1849507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accent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pPr marL="0" indent="0"/>
            <a:r>
              <a:rPr lang="es-CO" sz="1800" b="1" dirty="0">
                <a:latin typeface="Jost SemiBold" panose="020B0604020202020204" charset="0"/>
                <a:ea typeface="Jost SemiBold" panose="020B0604020202020204" charset="0"/>
                <a:cs typeface="Times New Roman" panose="02020603050405020304" pitchFamily="18" charset="0"/>
              </a:rPr>
              <a:t>Autenticación y Autorización</a:t>
            </a:r>
            <a:endParaRPr lang="es-CO" sz="1800" dirty="0">
              <a:latin typeface="Jost SemiBold" panose="020B0604020202020204" charset="0"/>
              <a:ea typeface="Jost SemiBold" panose="020B0604020202020204" charset="0"/>
            </a:endParaRPr>
          </a:p>
        </p:txBody>
      </p:sp>
      <p:sp>
        <p:nvSpPr>
          <p:cNvPr id="4" name="Google Shape;336;p33">
            <a:extLst>
              <a:ext uri="{FF2B5EF4-FFF2-40B4-BE49-F238E27FC236}">
                <a16:creationId xmlns:a16="http://schemas.microsoft.com/office/drawing/2014/main" id="{D0B521C9-6274-D355-6D1F-D0AABBD5233A}"/>
              </a:ext>
            </a:extLst>
          </p:cNvPr>
          <p:cNvSpPr/>
          <p:nvPr/>
        </p:nvSpPr>
        <p:spPr>
          <a:xfrm>
            <a:off x="5125378" y="3688572"/>
            <a:ext cx="804300" cy="804300"/>
          </a:xfrm>
          <a:prstGeom prst="ellipse">
            <a:avLst/>
          </a:prstGeom>
          <a:solidFill>
            <a:srgbClr val="F9D9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grpSp>
        <p:nvGrpSpPr>
          <p:cNvPr id="6" name="Google Shape;10781;p74">
            <a:extLst>
              <a:ext uri="{FF2B5EF4-FFF2-40B4-BE49-F238E27FC236}">
                <a16:creationId xmlns:a16="http://schemas.microsoft.com/office/drawing/2014/main" id="{8C632911-FAF8-4D80-381C-87268959B251}"/>
              </a:ext>
            </a:extLst>
          </p:cNvPr>
          <p:cNvGrpSpPr/>
          <p:nvPr/>
        </p:nvGrpSpPr>
        <p:grpSpPr>
          <a:xfrm>
            <a:off x="1485790" y="1550761"/>
            <a:ext cx="421914" cy="420759"/>
            <a:chOff x="-2571737" y="2403625"/>
            <a:chExt cx="292225" cy="291425"/>
          </a:xfrm>
          <a:solidFill>
            <a:schemeClr val="accent2"/>
          </a:solidFill>
        </p:grpSpPr>
        <p:sp>
          <p:nvSpPr>
            <p:cNvPr id="7" name="Google Shape;10782;p74">
              <a:extLst>
                <a:ext uri="{FF2B5EF4-FFF2-40B4-BE49-F238E27FC236}">
                  <a16:creationId xmlns:a16="http://schemas.microsoft.com/office/drawing/2014/main" id="{6204AB86-07A4-1120-DF13-6F46E12DBFE0}"/>
                </a:ext>
              </a:extLst>
            </p:cNvPr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783;p74">
              <a:extLst>
                <a:ext uri="{FF2B5EF4-FFF2-40B4-BE49-F238E27FC236}">
                  <a16:creationId xmlns:a16="http://schemas.microsoft.com/office/drawing/2014/main" id="{EE9D31F8-7384-8A7C-DA58-EB21ED6D3640}"/>
                </a:ext>
              </a:extLst>
            </p:cNvPr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784;p74">
              <a:extLst>
                <a:ext uri="{FF2B5EF4-FFF2-40B4-BE49-F238E27FC236}">
                  <a16:creationId xmlns:a16="http://schemas.microsoft.com/office/drawing/2014/main" id="{05A54B22-B33D-1094-FD22-A90201AD3E4F}"/>
                </a:ext>
              </a:extLst>
            </p:cNvPr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785;p74">
              <a:extLst>
                <a:ext uri="{FF2B5EF4-FFF2-40B4-BE49-F238E27FC236}">
                  <a16:creationId xmlns:a16="http://schemas.microsoft.com/office/drawing/2014/main" id="{B8348149-EC05-A940-8087-6CB4C695D676}"/>
                </a:ext>
              </a:extLst>
            </p:cNvPr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786;p74">
              <a:extLst>
                <a:ext uri="{FF2B5EF4-FFF2-40B4-BE49-F238E27FC236}">
                  <a16:creationId xmlns:a16="http://schemas.microsoft.com/office/drawing/2014/main" id="{D0DBCDB0-9472-282E-BEDC-3459FEDA4EF0}"/>
                </a:ext>
              </a:extLst>
            </p:cNvPr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787;p74">
              <a:extLst>
                <a:ext uri="{FF2B5EF4-FFF2-40B4-BE49-F238E27FC236}">
                  <a16:creationId xmlns:a16="http://schemas.microsoft.com/office/drawing/2014/main" id="{ACB0413C-C3B8-18C3-8A1B-8AF467CF0430}"/>
                </a:ext>
              </a:extLst>
            </p:cNvPr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788;p74">
              <a:extLst>
                <a:ext uri="{FF2B5EF4-FFF2-40B4-BE49-F238E27FC236}">
                  <a16:creationId xmlns:a16="http://schemas.microsoft.com/office/drawing/2014/main" id="{6E777C3A-0573-6C56-A8C6-76ACDAD03CF0}"/>
                </a:ext>
              </a:extLst>
            </p:cNvPr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Google Shape;9668;p70">
            <a:extLst>
              <a:ext uri="{FF2B5EF4-FFF2-40B4-BE49-F238E27FC236}">
                <a16:creationId xmlns:a16="http://schemas.microsoft.com/office/drawing/2014/main" id="{85B036BB-510F-7F5F-0E14-D2053E695651}"/>
              </a:ext>
            </a:extLst>
          </p:cNvPr>
          <p:cNvGrpSpPr/>
          <p:nvPr/>
        </p:nvGrpSpPr>
        <p:grpSpPr>
          <a:xfrm>
            <a:off x="1525125" y="2810560"/>
            <a:ext cx="351315" cy="351050"/>
            <a:chOff x="1413250" y="2680675"/>
            <a:chExt cx="297750" cy="297525"/>
          </a:xfrm>
          <a:solidFill>
            <a:schemeClr val="accent2"/>
          </a:solidFill>
        </p:grpSpPr>
        <p:sp>
          <p:nvSpPr>
            <p:cNvPr id="342" name="Google Shape;9669;p70">
              <a:extLst>
                <a:ext uri="{FF2B5EF4-FFF2-40B4-BE49-F238E27FC236}">
                  <a16:creationId xmlns:a16="http://schemas.microsoft.com/office/drawing/2014/main" id="{1431FDDB-4E05-4118-C88D-DC2CBD5E2B96}"/>
                </a:ext>
              </a:extLst>
            </p:cNvPr>
            <p:cNvSpPr/>
            <p:nvPr/>
          </p:nvSpPr>
          <p:spPr>
            <a:xfrm>
              <a:off x="1413250" y="2680675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10460" y="1418"/>
                  </a:moveTo>
                  <a:lnTo>
                    <a:pt x="10460" y="7719"/>
                  </a:lnTo>
                  <a:lnTo>
                    <a:pt x="1387" y="7719"/>
                  </a:lnTo>
                  <a:lnTo>
                    <a:pt x="1387" y="1418"/>
                  </a:lnTo>
                  <a:close/>
                  <a:moveTo>
                    <a:pt x="5577" y="8380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380"/>
                  </a:lnTo>
                  <a:close/>
                  <a:moveTo>
                    <a:pt x="6396" y="8380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380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25"/>
                  </a:lnTo>
                  <a:lnTo>
                    <a:pt x="378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78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89" y="7719"/>
                    <a:pt x="32" y="7876"/>
                    <a:pt x="32" y="8097"/>
                  </a:cubicBezTo>
                  <a:cubicBezTo>
                    <a:pt x="32" y="8286"/>
                    <a:pt x="189" y="8443"/>
                    <a:pt x="378" y="8443"/>
                  </a:cubicBezTo>
                  <a:lnTo>
                    <a:pt x="4758" y="8443"/>
                  </a:lnTo>
                  <a:lnTo>
                    <a:pt x="3560" y="11436"/>
                  </a:lnTo>
                  <a:cubicBezTo>
                    <a:pt x="3497" y="11625"/>
                    <a:pt x="3560" y="11814"/>
                    <a:pt x="3749" y="11877"/>
                  </a:cubicBezTo>
                  <a:cubicBezTo>
                    <a:pt x="3803" y="11893"/>
                    <a:pt x="3855" y="11901"/>
                    <a:pt x="3903" y="11901"/>
                  </a:cubicBezTo>
                  <a:cubicBezTo>
                    <a:pt x="4052" y="11901"/>
                    <a:pt x="4167" y="11824"/>
                    <a:pt x="4191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75" y="11184"/>
                    <a:pt x="6333" y="11027"/>
                    <a:pt x="6333" y="10838"/>
                  </a:cubicBezTo>
                  <a:lnTo>
                    <a:pt x="6333" y="9830"/>
                  </a:lnTo>
                  <a:lnTo>
                    <a:pt x="6995" y="9830"/>
                  </a:lnTo>
                  <a:lnTo>
                    <a:pt x="7751" y="11657"/>
                  </a:lnTo>
                  <a:cubicBezTo>
                    <a:pt x="7798" y="11824"/>
                    <a:pt x="7918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81" y="11783"/>
                    <a:pt x="8444" y="11594"/>
                    <a:pt x="8381" y="11436"/>
                  </a:cubicBezTo>
                  <a:lnTo>
                    <a:pt x="7184" y="8443"/>
                  </a:lnTo>
                  <a:lnTo>
                    <a:pt x="11563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63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63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63" y="725"/>
                  </a:cubicBezTo>
                  <a:lnTo>
                    <a:pt x="6301" y="725"/>
                  </a:ln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9670;p70">
              <a:extLst>
                <a:ext uri="{FF2B5EF4-FFF2-40B4-BE49-F238E27FC236}">
                  <a16:creationId xmlns:a16="http://schemas.microsoft.com/office/drawing/2014/main" id="{A82848B2-08D7-5AEF-6A32-982529D265DA}"/>
                </a:ext>
              </a:extLst>
            </p:cNvPr>
            <p:cNvSpPr/>
            <p:nvPr/>
          </p:nvSpPr>
          <p:spPr>
            <a:xfrm>
              <a:off x="1465225" y="2805100"/>
              <a:ext cx="52800" cy="52025"/>
            </a:xfrm>
            <a:custGeom>
              <a:avLst/>
              <a:gdLst/>
              <a:ahLst/>
              <a:cxnLst/>
              <a:rect l="l" t="t" r="r" b="b"/>
              <a:pathLst>
                <a:path w="2112" h="2081" extrusionOk="0">
                  <a:moveTo>
                    <a:pt x="1387" y="663"/>
                  </a:moveTo>
                  <a:lnTo>
                    <a:pt x="1387" y="1387"/>
                  </a:lnTo>
                  <a:lnTo>
                    <a:pt x="694" y="1387"/>
                  </a:lnTo>
                  <a:lnTo>
                    <a:pt x="694" y="663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4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1765" y="2080"/>
                  </a:lnTo>
                  <a:cubicBezTo>
                    <a:pt x="1954" y="2080"/>
                    <a:pt x="2112" y="1923"/>
                    <a:pt x="2112" y="1734"/>
                  </a:cubicBezTo>
                  <a:lnTo>
                    <a:pt x="2112" y="347"/>
                  </a:ln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9671;p70">
              <a:extLst>
                <a:ext uri="{FF2B5EF4-FFF2-40B4-BE49-F238E27FC236}">
                  <a16:creationId xmlns:a16="http://schemas.microsoft.com/office/drawing/2014/main" id="{0CFBBA02-777D-A6E0-5452-C8AC1265AECE}"/>
                </a:ext>
              </a:extLst>
            </p:cNvPr>
            <p:cNvSpPr/>
            <p:nvPr/>
          </p:nvSpPr>
          <p:spPr>
            <a:xfrm>
              <a:off x="1535325" y="2769675"/>
              <a:ext cx="52800" cy="87450"/>
            </a:xfrm>
            <a:custGeom>
              <a:avLst/>
              <a:gdLst/>
              <a:ahLst/>
              <a:cxnLst/>
              <a:rect l="l" t="t" r="r" b="b"/>
              <a:pathLst>
                <a:path w="2112" h="3498" extrusionOk="0">
                  <a:moveTo>
                    <a:pt x="1387" y="662"/>
                  </a:moveTo>
                  <a:lnTo>
                    <a:pt x="1387" y="2741"/>
                  </a:lnTo>
                  <a:lnTo>
                    <a:pt x="694" y="2741"/>
                  </a:lnTo>
                  <a:lnTo>
                    <a:pt x="694" y="662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3151"/>
                  </a:lnTo>
                  <a:cubicBezTo>
                    <a:pt x="1" y="3340"/>
                    <a:pt x="158" y="3497"/>
                    <a:pt x="379" y="3497"/>
                  </a:cubicBezTo>
                  <a:lnTo>
                    <a:pt x="1733" y="3497"/>
                  </a:lnTo>
                  <a:lnTo>
                    <a:pt x="1733" y="3466"/>
                  </a:lnTo>
                  <a:cubicBezTo>
                    <a:pt x="1954" y="3466"/>
                    <a:pt x="2112" y="3308"/>
                    <a:pt x="2112" y="3119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9672;p70">
              <a:extLst>
                <a:ext uri="{FF2B5EF4-FFF2-40B4-BE49-F238E27FC236}">
                  <a16:creationId xmlns:a16="http://schemas.microsoft.com/office/drawing/2014/main" id="{05613192-FA31-4A20-5E47-AD88426875FF}"/>
                </a:ext>
              </a:extLst>
            </p:cNvPr>
            <p:cNvSpPr/>
            <p:nvPr/>
          </p:nvSpPr>
          <p:spPr>
            <a:xfrm>
              <a:off x="1604650" y="2733425"/>
              <a:ext cx="52775" cy="122900"/>
            </a:xfrm>
            <a:custGeom>
              <a:avLst/>
              <a:gdLst/>
              <a:ahLst/>
              <a:cxnLst/>
              <a:rect l="l" t="t" r="r" b="b"/>
              <a:pathLst>
                <a:path w="2111" h="4916" extrusionOk="0">
                  <a:moveTo>
                    <a:pt x="1418" y="726"/>
                  </a:moveTo>
                  <a:lnTo>
                    <a:pt x="1418" y="4254"/>
                  </a:lnTo>
                  <a:lnTo>
                    <a:pt x="725" y="4254"/>
                  </a:lnTo>
                  <a:lnTo>
                    <a:pt x="725" y="726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764" y="4916"/>
                  </a:lnTo>
                  <a:cubicBezTo>
                    <a:pt x="1953" y="4916"/>
                    <a:pt x="2111" y="4758"/>
                    <a:pt x="2111" y="4569"/>
                  </a:cubicBezTo>
                  <a:lnTo>
                    <a:pt x="2111" y="348"/>
                  </a:lnTo>
                  <a:cubicBezTo>
                    <a:pt x="2111" y="159"/>
                    <a:pt x="1953" y="1"/>
                    <a:pt x="17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" name="Google Shape;9706;p70">
            <a:extLst>
              <a:ext uri="{FF2B5EF4-FFF2-40B4-BE49-F238E27FC236}">
                <a16:creationId xmlns:a16="http://schemas.microsoft.com/office/drawing/2014/main" id="{A403820B-E095-C372-4DE3-A51D4744651A}"/>
              </a:ext>
            </a:extLst>
          </p:cNvPr>
          <p:cNvSpPr/>
          <p:nvPr/>
        </p:nvSpPr>
        <p:spPr>
          <a:xfrm>
            <a:off x="5363666" y="2799808"/>
            <a:ext cx="348542" cy="348513"/>
          </a:xfrm>
          <a:custGeom>
            <a:avLst/>
            <a:gdLst/>
            <a:ahLst/>
            <a:cxnLst/>
            <a:rect l="l" t="t" r="r" b="b"/>
            <a:pathLst>
              <a:path w="11816" h="11815" extrusionOk="0">
                <a:moveTo>
                  <a:pt x="6207" y="693"/>
                </a:moveTo>
                <a:cubicBezTo>
                  <a:pt x="7877" y="819"/>
                  <a:pt x="9326" y="1670"/>
                  <a:pt x="10208" y="2993"/>
                </a:cubicBezTo>
                <a:lnTo>
                  <a:pt x="6207" y="5293"/>
                </a:lnTo>
                <a:lnTo>
                  <a:pt x="6207" y="693"/>
                </a:lnTo>
                <a:close/>
                <a:moveTo>
                  <a:pt x="10555" y="3623"/>
                </a:moveTo>
                <a:cubicBezTo>
                  <a:pt x="10901" y="4316"/>
                  <a:pt x="11090" y="5104"/>
                  <a:pt x="11090" y="5923"/>
                </a:cubicBezTo>
                <a:cubicBezTo>
                  <a:pt x="11090" y="7026"/>
                  <a:pt x="10744" y="8097"/>
                  <a:pt x="10114" y="8979"/>
                </a:cubicBezTo>
                <a:lnTo>
                  <a:pt x="6491" y="5986"/>
                </a:lnTo>
                <a:lnTo>
                  <a:pt x="10555" y="3623"/>
                </a:lnTo>
                <a:close/>
                <a:moveTo>
                  <a:pt x="5546" y="693"/>
                </a:moveTo>
                <a:lnTo>
                  <a:pt x="5546" y="5892"/>
                </a:lnTo>
                <a:cubicBezTo>
                  <a:pt x="5546" y="6018"/>
                  <a:pt x="5577" y="6081"/>
                  <a:pt x="5672" y="6175"/>
                </a:cubicBezTo>
                <a:lnTo>
                  <a:pt x="9673" y="9483"/>
                </a:lnTo>
                <a:cubicBezTo>
                  <a:pt x="8728" y="10491"/>
                  <a:pt x="7373" y="11121"/>
                  <a:pt x="5892" y="11121"/>
                </a:cubicBezTo>
                <a:cubicBezTo>
                  <a:pt x="3025" y="11121"/>
                  <a:pt x="662" y="8822"/>
                  <a:pt x="662" y="5892"/>
                </a:cubicBezTo>
                <a:cubicBezTo>
                  <a:pt x="662" y="3151"/>
                  <a:pt x="2836" y="851"/>
                  <a:pt x="5546" y="693"/>
                </a:cubicBezTo>
                <a:close/>
                <a:moveTo>
                  <a:pt x="5892" y="0"/>
                </a:moveTo>
                <a:cubicBezTo>
                  <a:pt x="2647" y="0"/>
                  <a:pt x="1" y="2615"/>
                  <a:pt x="1" y="5892"/>
                </a:cubicBezTo>
                <a:cubicBezTo>
                  <a:pt x="1" y="9168"/>
                  <a:pt x="2647" y="11814"/>
                  <a:pt x="5892" y="11814"/>
                </a:cubicBezTo>
                <a:cubicBezTo>
                  <a:pt x="9169" y="11814"/>
                  <a:pt x="11815" y="9168"/>
                  <a:pt x="11815" y="5892"/>
                </a:cubicBezTo>
                <a:cubicBezTo>
                  <a:pt x="11815" y="2678"/>
                  <a:pt x="9137" y="0"/>
                  <a:pt x="58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8" name="Google Shape;9733;p70">
            <a:extLst>
              <a:ext uri="{FF2B5EF4-FFF2-40B4-BE49-F238E27FC236}">
                <a16:creationId xmlns:a16="http://schemas.microsoft.com/office/drawing/2014/main" id="{79C8A041-D9E3-1E5A-0D7A-08D0FBE3F672}"/>
              </a:ext>
            </a:extLst>
          </p:cNvPr>
          <p:cNvGrpSpPr/>
          <p:nvPr/>
        </p:nvGrpSpPr>
        <p:grpSpPr>
          <a:xfrm>
            <a:off x="1514408" y="3928008"/>
            <a:ext cx="350401" cy="264888"/>
            <a:chOff x="3962775" y="1990700"/>
            <a:chExt cx="296975" cy="224500"/>
          </a:xfrm>
          <a:solidFill>
            <a:schemeClr val="accent2"/>
          </a:solidFill>
        </p:grpSpPr>
        <p:sp>
          <p:nvSpPr>
            <p:cNvPr id="349" name="Google Shape;9734;p70">
              <a:extLst>
                <a:ext uri="{FF2B5EF4-FFF2-40B4-BE49-F238E27FC236}">
                  <a16:creationId xmlns:a16="http://schemas.microsoft.com/office/drawing/2014/main" id="{BB4232A6-0F57-7CE9-96E3-45398F9768A6}"/>
                </a:ext>
              </a:extLst>
            </p:cNvPr>
            <p:cNvSpPr/>
            <p:nvPr/>
          </p:nvSpPr>
          <p:spPr>
            <a:xfrm>
              <a:off x="4216400" y="2093100"/>
              <a:ext cx="43350" cy="18150"/>
            </a:xfrm>
            <a:custGeom>
              <a:avLst/>
              <a:gdLst/>
              <a:ahLst/>
              <a:cxnLst/>
              <a:rect l="l" t="t" r="r" b="b"/>
              <a:pathLst>
                <a:path w="1734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387" y="725"/>
                  </a:lnTo>
                  <a:cubicBezTo>
                    <a:pt x="1576" y="725"/>
                    <a:pt x="1733" y="568"/>
                    <a:pt x="1733" y="347"/>
                  </a:cubicBezTo>
                  <a:cubicBezTo>
                    <a:pt x="1702" y="158"/>
                    <a:pt x="1544" y="1"/>
                    <a:pt x="1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9735;p70">
              <a:extLst>
                <a:ext uri="{FF2B5EF4-FFF2-40B4-BE49-F238E27FC236}">
                  <a16:creationId xmlns:a16="http://schemas.microsoft.com/office/drawing/2014/main" id="{28CC8FEB-A2FA-4BD6-58E0-9738BDEED865}"/>
                </a:ext>
              </a:extLst>
            </p:cNvPr>
            <p:cNvSpPr/>
            <p:nvPr/>
          </p:nvSpPr>
          <p:spPr>
            <a:xfrm>
              <a:off x="4206950" y="2129325"/>
              <a:ext cx="35475" cy="33900"/>
            </a:xfrm>
            <a:custGeom>
              <a:avLst/>
              <a:gdLst/>
              <a:ahLst/>
              <a:cxnLst/>
              <a:rect l="l" t="t" r="r" b="b"/>
              <a:pathLst>
                <a:path w="1419" h="1356" extrusionOk="0">
                  <a:moveTo>
                    <a:pt x="351" y="1"/>
                  </a:moveTo>
                  <a:cubicBezTo>
                    <a:pt x="260" y="1"/>
                    <a:pt x="174" y="32"/>
                    <a:pt x="127" y="95"/>
                  </a:cubicBezTo>
                  <a:cubicBezTo>
                    <a:pt x="1" y="221"/>
                    <a:pt x="1" y="410"/>
                    <a:pt x="127" y="568"/>
                  </a:cubicBezTo>
                  <a:lnTo>
                    <a:pt x="820" y="1261"/>
                  </a:lnTo>
                  <a:cubicBezTo>
                    <a:pt x="883" y="1324"/>
                    <a:pt x="969" y="1356"/>
                    <a:pt x="1056" y="1356"/>
                  </a:cubicBezTo>
                  <a:cubicBezTo>
                    <a:pt x="1143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99" y="95"/>
                  </a:lnTo>
                  <a:cubicBezTo>
                    <a:pt x="536" y="32"/>
                    <a:pt x="442" y="1"/>
                    <a:pt x="3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9736;p70">
              <a:extLst>
                <a:ext uri="{FF2B5EF4-FFF2-40B4-BE49-F238E27FC236}">
                  <a16:creationId xmlns:a16="http://schemas.microsoft.com/office/drawing/2014/main" id="{C5E50089-D62F-53A4-319F-56F836D73342}"/>
                </a:ext>
              </a:extLst>
            </p:cNvPr>
            <p:cNvSpPr/>
            <p:nvPr/>
          </p:nvSpPr>
          <p:spPr>
            <a:xfrm>
              <a:off x="4207750" y="2041900"/>
              <a:ext cx="35450" cy="34500"/>
            </a:xfrm>
            <a:custGeom>
              <a:avLst/>
              <a:gdLst/>
              <a:ahLst/>
              <a:cxnLst/>
              <a:rect l="l" t="t" r="r" b="b"/>
              <a:pathLst>
                <a:path w="1418" h="1380" extrusionOk="0">
                  <a:moveTo>
                    <a:pt x="1067" y="1"/>
                  </a:moveTo>
                  <a:cubicBezTo>
                    <a:pt x="977" y="1"/>
                    <a:pt x="882" y="32"/>
                    <a:pt x="819" y="95"/>
                  </a:cubicBezTo>
                  <a:lnTo>
                    <a:pt x="126" y="788"/>
                  </a:lnTo>
                  <a:cubicBezTo>
                    <a:pt x="0" y="914"/>
                    <a:pt x="0" y="1135"/>
                    <a:pt x="126" y="1261"/>
                  </a:cubicBezTo>
                  <a:cubicBezTo>
                    <a:pt x="189" y="1340"/>
                    <a:pt x="268" y="1379"/>
                    <a:pt x="351" y="1379"/>
                  </a:cubicBezTo>
                  <a:cubicBezTo>
                    <a:pt x="433" y="1379"/>
                    <a:pt x="520" y="1340"/>
                    <a:pt x="599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5"/>
                  </a:cubicBezTo>
                  <a:cubicBezTo>
                    <a:pt x="1244" y="32"/>
                    <a:pt x="1158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9737;p70">
              <a:extLst>
                <a:ext uri="{FF2B5EF4-FFF2-40B4-BE49-F238E27FC236}">
                  <a16:creationId xmlns:a16="http://schemas.microsoft.com/office/drawing/2014/main" id="{1B1D6C10-4A19-F1E7-5B78-96F7B171B831}"/>
                </a:ext>
              </a:extLst>
            </p:cNvPr>
            <p:cNvSpPr/>
            <p:nvPr/>
          </p:nvSpPr>
          <p:spPr>
            <a:xfrm>
              <a:off x="3962775" y="1990700"/>
              <a:ext cx="226075" cy="224500"/>
            </a:xfrm>
            <a:custGeom>
              <a:avLst/>
              <a:gdLst/>
              <a:ahLst/>
              <a:cxnLst/>
              <a:rect l="l" t="t" r="r" b="b"/>
              <a:pathLst>
                <a:path w="9043" h="8980" extrusionOk="0">
                  <a:moveTo>
                    <a:pt x="1419" y="3403"/>
                  </a:moveTo>
                  <a:lnTo>
                    <a:pt x="1419" y="4790"/>
                  </a:lnTo>
                  <a:cubicBezTo>
                    <a:pt x="1009" y="4790"/>
                    <a:pt x="694" y="4506"/>
                    <a:pt x="694" y="4097"/>
                  </a:cubicBezTo>
                  <a:cubicBezTo>
                    <a:pt x="694" y="3719"/>
                    <a:pt x="1009" y="3403"/>
                    <a:pt x="1419" y="3403"/>
                  </a:cubicBezTo>
                  <a:close/>
                  <a:moveTo>
                    <a:pt x="4191" y="2710"/>
                  </a:moveTo>
                  <a:lnTo>
                    <a:pt x="4191" y="5483"/>
                  </a:lnTo>
                  <a:lnTo>
                    <a:pt x="2490" y="5483"/>
                  </a:lnTo>
                  <a:cubicBezTo>
                    <a:pt x="2269" y="5483"/>
                    <a:pt x="2112" y="5325"/>
                    <a:pt x="2112" y="5105"/>
                  </a:cubicBezTo>
                  <a:lnTo>
                    <a:pt x="2112" y="3088"/>
                  </a:lnTo>
                  <a:cubicBezTo>
                    <a:pt x="2112" y="2868"/>
                    <a:pt x="2269" y="2710"/>
                    <a:pt x="2490" y="2710"/>
                  </a:cubicBezTo>
                  <a:close/>
                  <a:moveTo>
                    <a:pt x="6995" y="1828"/>
                  </a:moveTo>
                  <a:lnTo>
                    <a:pt x="6995" y="6428"/>
                  </a:lnTo>
                  <a:cubicBezTo>
                    <a:pt x="6428" y="5924"/>
                    <a:pt x="5672" y="5609"/>
                    <a:pt x="4884" y="5514"/>
                  </a:cubicBezTo>
                  <a:lnTo>
                    <a:pt x="4884" y="2710"/>
                  </a:lnTo>
                  <a:cubicBezTo>
                    <a:pt x="5672" y="2647"/>
                    <a:pt x="6428" y="2332"/>
                    <a:pt x="6995" y="1828"/>
                  </a:cubicBezTo>
                  <a:close/>
                  <a:moveTo>
                    <a:pt x="8066" y="631"/>
                  </a:moveTo>
                  <a:cubicBezTo>
                    <a:pt x="8255" y="631"/>
                    <a:pt x="8413" y="789"/>
                    <a:pt x="8413" y="978"/>
                  </a:cubicBezTo>
                  <a:lnTo>
                    <a:pt x="8413" y="7216"/>
                  </a:lnTo>
                  <a:cubicBezTo>
                    <a:pt x="8413" y="7405"/>
                    <a:pt x="8255" y="7562"/>
                    <a:pt x="8066" y="7562"/>
                  </a:cubicBezTo>
                  <a:cubicBezTo>
                    <a:pt x="7877" y="7562"/>
                    <a:pt x="7720" y="7405"/>
                    <a:pt x="7720" y="7216"/>
                  </a:cubicBezTo>
                  <a:lnTo>
                    <a:pt x="7720" y="978"/>
                  </a:lnTo>
                  <a:cubicBezTo>
                    <a:pt x="7720" y="789"/>
                    <a:pt x="7877" y="631"/>
                    <a:pt x="8066" y="631"/>
                  </a:cubicBezTo>
                  <a:close/>
                  <a:moveTo>
                    <a:pt x="3498" y="6176"/>
                  </a:moveTo>
                  <a:lnTo>
                    <a:pt x="3498" y="7909"/>
                  </a:lnTo>
                  <a:cubicBezTo>
                    <a:pt x="3498" y="8129"/>
                    <a:pt x="3340" y="8287"/>
                    <a:pt x="3151" y="8287"/>
                  </a:cubicBezTo>
                  <a:cubicBezTo>
                    <a:pt x="2962" y="8287"/>
                    <a:pt x="2805" y="8129"/>
                    <a:pt x="2805" y="7909"/>
                  </a:cubicBezTo>
                  <a:lnTo>
                    <a:pt x="2805" y="6176"/>
                  </a:lnTo>
                  <a:close/>
                  <a:moveTo>
                    <a:pt x="8035" y="1"/>
                  </a:moveTo>
                  <a:cubicBezTo>
                    <a:pt x="7531" y="1"/>
                    <a:pt x="7090" y="411"/>
                    <a:pt x="6995" y="883"/>
                  </a:cubicBezTo>
                  <a:lnTo>
                    <a:pt x="6680" y="1198"/>
                  </a:lnTo>
                  <a:cubicBezTo>
                    <a:pt x="6144" y="1734"/>
                    <a:pt x="5325" y="2049"/>
                    <a:pt x="4538" y="2049"/>
                  </a:cubicBezTo>
                  <a:lnTo>
                    <a:pt x="2427" y="2049"/>
                  </a:lnTo>
                  <a:cubicBezTo>
                    <a:pt x="2017" y="2049"/>
                    <a:pt x="1608" y="2332"/>
                    <a:pt x="1450" y="2773"/>
                  </a:cubicBezTo>
                  <a:lnTo>
                    <a:pt x="1387" y="2773"/>
                  </a:lnTo>
                  <a:cubicBezTo>
                    <a:pt x="631" y="2773"/>
                    <a:pt x="1" y="3403"/>
                    <a:pt x="1" y="4128"/>
                  </a:cubicBezTo>
                  <a:cubicBezTo>
                    <a:pt x="1" y="4884"/>
                    <a:pt x="631" y="5514"/>
                    <a:pt x="1387" y="5514"/>
                  </a:cubicBezTo>
                  <a:lnTo>
                    <a:pt x="1450" y="5514"/>
                  </a:lnTo>
                  <a:cubicBezTo>
                    <a:pt x="1576" y="5798"/>
                    <a:pt x="1797" y="6018"/>
                    <a:pt x="2080" y="6144"/>
                  </a:cubicBezTo>
                  <a:lnTo>
                    <a:pt x="2080" y="7940"/>
                  </a:lnTo>
                  <a:cubicBezTo>
                    <a:pt x="2112" y="8507"/>
                    <a:pt x="2584" y="8980"/>
                    <a:pt x="3151" y="8980"/>
                  </a:cubicBezTo>
                  <a:cubicBezTo>
                    <a:pt x="3750" y="8980"/>
                    <a:pt x="4160" y="8507"/>
                    <a:pt x="4160" y="7972"/>
                  </a:cubicBezTo>
                  <a:lnTo>
                    <a:pt x="4160" y="6239"/>
                  </a:lnTo>
                  <a:lnTo>
                    <a:pt x="4538" y="6239"/>
                  </a:lnTo>
                  <a:cubicBezTo>
                    <a:pt x="5325" y="6239"/>
                    <a:pt x="6144" y="6554"/>
                    <a:pt x="6680" y="7090"/>
                  </a:cubicBezTo>
                  <a:lnTo>
                    <a:pt x="6995" y="7405"/>
                  </a:lnTo>
                  <a:cubicBezTo>
                    <a:pt x="7090" y="7909"/>
                    <a:pt x="7531" y="8287"/>
                    <a:pt x="8035" y="8287"/>
                  </a:cubicBezTo>
                  <a:cubicBezTo>
                    <a:pt x="8633" y="8287"/>
                    <a:pt x="9043" y="7814"/>
                    <a:pt x="9043" y="7247"/>
                  </a:cubicBezTo>
                  <a:lnTo>
                    <a:pt x="9043" y="1041"/>
                  </a:lnTo>
                  <a:cubicBezTo>
                    <a:pt x="9043" y="442"/>
                    <a:pt x="8570" y="1"/>
                    <a:pt x="80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10861;p74">
            <a:extLst>
              <a:ext uri="{FF2B5EF4-FFF2-40B4-BE49-F238E27FC236}">
                <a16:creationId xmlns:a16="http://schemas.microsoft.com/office/drawing/2014/main" id="{BBE94612-3FD2-B1F1-8A18-31BBE7CA69F3}"/>
              </a:ext>
            </a:extLst>
          </p:cNvPr>
          <p:cNvGrpSpPr/>
          <p:nvPr/>
        </p:nvGrpSpPr>
        <p:grpSpPr>
          <a:xfrm>
            <a:off x="5333807" y="3922054"/>
            <a:ext cx="421914" cy="420796"/>
            <a:chOff x="-937025" y="2064750"/>
            <a:chExt cx="292225" cy="291450"/>
          </a:xfrm>
          <a:solidFill>
            <a:schemeClr val="accent2"/>
          </a:solidFill>
        </p:grpSpPr>
        <p:sp>
          <p:nvSpPr>
            <p:cNvPr id="354" name="Google Shape;10862;p74">
              <a:extLst>
                <a:ext uri="{FF2B5EF4-FFF2-40B4-BE49-F238E27FC236}">
                  <a16:creationId xmlns:a16="http://schemas.microsoft.com/office/drawing/2014/main" id="{588B2A91-9F68-19CC-4D7E-2BACB4BA19C8}"/>
                </a:ext>
              </a:extLst>
            </p:cNvPr>
            <p:cNvSpPr/>
            <p:nvPr/>
          </p:nvSpPr>
          <p:spPr>
            <a:xfrm>
              <a:off x="-834625" y="2134850"/>
              <a:ext cx="86650" cy="85075"/>
            </a:xfrm>
            <a:custGeom>
              <a:avLst/>
              <a:gdLst/>
              <a:ahLst/>
              <a:cxnLst/>
              <a:rect l="l" t="t" r="r" b="b"/>
              <a:pathLst>
                <a:path w="3466" h="3403" extrusionOk="0">
                  <a:moveTo>
                    <a:pt x="1702" y="599"/>
                  </a:moveTo>
                  <a:cubicBezTo>
                    <a:pt x="1922" y="599"/>
                    <a:pt x="2080" y="788"/>
                    <a:pt x="2080" y="977"/>
                  </a:cubicBezTo>
                  <a:cubicBezTo>
                    <a:pt x="2080" y="1166"/>
                    <a:pt x="1922" y="1324"/>
                    <a:pt x="1702" y="1324"/>
                  </a:cubicBezTo>
                  <a:cubicBezTo>
                    <a:pt x="1512" y="1324"/>
                    <a:pt x="1355" y="1166"/>
                    <a:pt x="1355" y="977"/>
                  </a:cubicBezTo>
                  <a:cubicBezTo>
                    <a:pt x="1355" y="788"/>
                    <a:pt x="1512" y="599"/>
                    <a:pt x="1702" y="599"/>
                  </a:cubicBezTo>
                  <a:close/>
                  <a:moveTo>
                    <a:pt x="1765" y="2048"/>
                  </a:moveTo>
                  <a:cubicBezTo>
                    <a:pt x="2174" y="2048"/>
                    <a:pt x="2584" y="2300"/>
                    <a:pt x="2741" y="2710"/>
                  </a:cubicBezTo>
                  <a:lnTo>
                    <a:pt x="756" y="2710"/>
                  </a:lnTo>
                  <a:cubicBezTo>
                    <a:pt x="914" y="2300"/>
                    <a:pt x="1292" y="2048"/>
                    <a:pt x="1765" y="2048"/>
                  </a:cubicBezTo>
                  <a:close/>
                  <a:moveTo>
                    <a:pt x="1702" y="0"/>
                  </a:moveTo>
                  <a:cubicBezTo>
                    <a:pt x="1166" y="0"/>
                    <a:pt x="693" y="441"/>
                    <a:pt x="693" y="1009"/>
                  </a:cubicBezTo>
                  <a:cubicBezTo>
                    <a:pt x="693" y="1198"/>
                    <a:pt x="788" y="1387"/>
                    <a:pt x="851" y="1576"/>
                  </a:cubicBezTo>
                  <a:cubicBezTo>
                    <a:pt x="347" y="1891"/>
                    <a:pt x="0" y="2426"/>
                    <a:pt x="0" y="3056"/>
                  </a:cubicBezTo>
                  <a:cubicBezTo>
                    <a:pt x="0" y="3245"/>
                    <a:pt x="158" y="3403"/>
                    <a:pt x="347" y="3403"/>
                  </a:cubicBezTo>
                  <a:lnTo>
                    <a:pt x="3088" y="3403"/>
                  </a:lnTo>
                  <a:cubicBezTo>
                    <a:pt x="3308" y="3403"/>
                    <a:pt x="3466" y="3245"/>
                    <a:pt x="3466" y="3056"/>
                  </a:cubicBezTo>
                  <a:cubicBezTo>
                    <a:pt x="3434" y="2426"/>
                    <a:pt x="3088" y="1828"/>
                    <a:pt x="2584" y="1576"/>
                  </a:cubicBezTo>
                  <a:cubicBezTo>
                    <a:pt x="2710" y="1387"/>
                    <a:pt x="2741" y="1198"/>
                    <a:pt x="2741" y="1009"/>
                  </a:cubicBezTo>
                  <a:cubicBezTo>
                    <a:pt x="2741" y="441"/>
                    <a:pt x="2269" y="0"/>
                    <a:pt x="17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10863;p74">
              <a:extLst>
                <a:ext uri="{FF2B5EF4-FFF2-40B4-BE49-F238E27FC236}">
                  <a16:creationId xmlns:a16="http://schemas.microsoft.com/office/drawing/2014/main" id="{CF123EF9-84F5-25C8-F104-9FB9C12EF445}"/>
                </a:ext>
              </a:extLst>
            </p:cNvPr>
            <p:cNvSpPr/>
            <p:nvPr/>
          </p:nvSpPr>
          <p:spPr>
            <a:xfrm>
              <a:off x="-936225" y="2304975"/>
              <a:ext cx="289850" cy="51225"/>
            </a:xfrm>
            <a:custGeom>
              <a:avLst/>
              <a:gdLst/>
              <a:ahLst/>
              <a:cxnLst/>
              <a:rect l="l" t="t" r="r" b="b"/>
              <a:pathLst>
                <a:path w="11594" h="2049" extrusionOk="0">
                  <a:moveTo>
                    <a:pt x="3056" y="662"/>
                  </a:moveTo>
                  <a:cubicBezTo>
                    <a:pt x="3277" y="662"/>
                    <a:pt x="3434" y="820"/>
                    <a:pt x="3434" y="1009"/>
                  </a:cubicBezTo>
                  <a:cubicBezTo>
                    <a:pt x="3434" y="1229"/>
                    <a:pt x="3277" y="1387"/>
                    <a:pt x="3056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09"/>
                  </a:cubicBez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586" y="693"/>
                  </a:moveTo>
                  <a:cubicBezTo>
                    <a:pt x="10775" y="693"/>
                    <a:pt x="10932" y="851"/>
                    <a:pt x="10932" y="1072"/>
                  </a:cubicBezTo>
                  <a:cubicBezTo>
                    <a:pt x="10901" y="1229"/>
                    <a:pt x="10775" y="1387"/>
                    <a:pt x="10586" y="1387"/>
                  </a:cubicBezTo>
                  <a:lnTo>
                    <a:pt x="4001" y="1387"/>
                  </a:lnTo>
                  <a:cubicBezTo>
                    <a:pt x="4096" y="1166"/>
                    <a:pt x="4096" y="914"/>
                    <a:pt x="4001" y="693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cubicBezTo>
                    <a:pt x="0" y="1576"/>
                    <a:pt x="473" y="2048"/>
                    <a:pt x="1008" y="2048"/>
                  </a:cubicBezTo>
                  <a:lnTo>
                    <a:pt x="10586" y="2048"/>
                  </a:lnTo>
                  <a:cubicBezTo>
                    <a:pt x="11121" y="2048"/>
                    <a:pt x="11594" y="1576"/>
                    <a:pt x="11594" y="1009"/>
                  </a:cubicBezTo>
                  <a:cubicBezTo>
                    <a:pt x="11594" y="473"/>
                    <a:pt x="11121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10864;p74">
              <a:extLst>
                <a:ext uri="{FF2B5EF4-FFF2-40B4-BE49-F238E27FC236}">
                  <a16:creationId xmlns:a16="http://schemas.microsoft.com/office/drawing/2014/main" id="{5FDC3666-A799-AF03-E581-BA13811A88D0}"/>
                </a:ext>
              </a:extLst>
            </p:cNvPr>
            <p:cNvSpPr/>
            <p:nvPr/>
          </p:nvSpPr>
          <p:spPr>
            <a:xfrm>
              <a:off x="-937025" y="2064750"/>
              <a:ext cx="292225" cy="223125"/>
            </a:xfrm>
            <a:custGeom>
              <a:avLst/>
              <a:gdLst/>
              <a:ahLst/>
              <a:cxnLst/>
              <a:rect l="l" t="t" r="r" b="b"/>
              <a:pathLst>
                <a:path w="11689" h="8925" extrusionOk="0">
                  <a:moveTo>
                    <a:pt x="3813" y="662"/>
                  </a:moveTo>
                  <a:cubicBezTo>
                    <a:pt x="4002" y="662"/>
                    <a:pt x="4159" y="820"/>
                    <a:pt x="4159" y="1009"/>
                  </a:cubicBezTo>
                  <a:lnTo>
                    <a:pt x="4159" y="1355"/>
                  </a:lnTo>
                  <a:lnTo>
                    <a:pt x="3813" y="1355"/>
                  </a:lnTo>
                  <a:cubicBezTo>
                    <a:pt x="3246" y="1355"/>
                    <a:pt x="2773" y="1828"/>
                    <a:pt x="2773" y="2395"/>
                  </a:cubicBezTo>
                  <a:lnTo>
                    <a:pt x="2773" y="4978"/>
                  </a:lnTo>
                  <a:lnTo>
                    <a:pt x="2080" y="5703"/>
                  </a:lnTo>
                  <a:lnTo>
                    <a:pt x="2080" y="5199"/>
                  </a:lnTo>
                  <a:cubicBezTo>
                    <a:pt x="2080" y="4978"/>
                    <a:pt x="1922" y="4821"/>
                    <a:pt x="1702" y="4821"/>
                  </a:cubicBezTo>
                  <a:lnTo>
                    <a:pt x="1040" y="4821"/>
                  </a:lnTo>
                  <a:cubicBezTo>
                    <a:pt x="851" y="4821"/>
                    <a:pt x="694" y="4663"/>
                    <a:pt x="694" y="4474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lnTo>
                    <a:pt x="10996" y="4474"/>
                  </a:lnTo>
                  <a:cubicBezTo>
                    <a:pt x="10996" y="4695"/>
                    <a:pt x="10838" y="4852"/>
                    <a:pt x="10649" y="4852"/>
                  </a:cubicBezTo>
                  <a:lnTo>
                    <a:pt x="9893" y="4852"/>
                  </a:lnTo>
                  <a:cubicBezTo>
                    <a:pt x="9704" y="4852"/>
                    <a:pt x="9547" y="5010"/>
                    <a:pt x="9547" y="5199"/>
                  </a:cubicBezTo>
                  <a:lnTo>
                    <a:pt x="9547" y="5703"/>
                  </a:lnTo>
                  <a:lnTo>
                    <a:pt x="8885" y="5010"/>
                  </a:lnTo>
                  <a:lnTo>
                    <a:pt x="8885" y="2395"/>
                  </a:lnTo>
                  <a:cubicBezTo>
                    <a:pt x="8885" y="1859"/>
                    <a:pt x="8412" y="1387"/>
                    <a:pt x="7845" y="1387"/>
                  </a:cubicBezTo>
                  <a:lnTo>
                    <a:pt x="7499" y="1387"/>
                  </a:lnTo>
                  <a:lnTo>
                    <a:pt x="7499" y="1009"/>
                  </a:lnTo>
                  <a:cubicBezTo>
                    <a:pt x="7499" y="820"/>
                    <a:pt x="7656" y="662"/>
                    <a:pt x="7845" y="662"/>
                  </a:cubicBezTo>
                  <a:close/>
                  <a:moveTo>
                    <a:pt x="7845" y="2048"/>
                  </a:moveTo>
                  <a:cubicBezTo>
                    <a:pt x="8066" y="2048"/>
                    <a:pt x="8223" y="2206"/>
                    <a:pt x="8223" y="2395"/>
                  </a:cubicBezTo>
                  <a:lnTo>
                    <a:pt x="8223" y="6522"/>
                  </a:lnTo>
                  <a:cubicBezTo>
                    <a:pt x="8223" y="6742"/>
                    <a:pt x="8066" y="6900"/>
                    <a:pt x="7845" y="6900"/>
                  </a:cubicBezTo>
                  <a:lnTo>
                    <a:pt x="6711" y="6900"/>
                  </a:lnTo>
                  <a:cubicBezTo>
                    <a:pt x="6585" y="6900"/>
                    <a:pt x="6491" y="6931"/>
                    <a:pt x="6428" y="7057"/>
                  </a:cubicBezTo>
                  <a:lnTo>
                    <a:pt x="5798" y="8003"/>
                  </a:lnTo>
                  <a:lnTo>
                    <a:pt x="5167" y="7057"/>
                  </a:lnTo>
                  <a:cubicBezTo>
                    <a:pt x="5104" y="6963"/>
                    <a:pt x="5010" y="6900"/>
                    <a:pt x="4915" y="6900"/>
                  </a:cubicBezTo>
                  <a:lnTo>
                    <a:pt x="3750" y="6900"/>
                  </a:lnTo>
                  <a:cubicBezTo>
                    <a:pt x="3561" y="6900"/>
                    <a:pt x="3403" y="6742"/>
                    <a:pt x="3403" y="6522"/>
                  </a:cubicBezTo>
                  <a:lnTo>
                    <a:pt x="3403" y="2395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4474"/>
                  </a:lnTo>
                  <a:cubicBezTo>
                    <a:pt x="1" y="5041"/>
                    <a:pt x="473" y="5514"/>
                    <a:pt x="1009" y="5514"/>
                  </a:cubicBezTo>
                  <a:lnTo>
                    <a:pt x="1355" y="5514"/>
                  </a:lnTo>
                  <a:lnTo>
                    <a:pt x="1355" y="6522"/>
                  </a:lnTo>
                  <a:cubicBezTo>
                    <a:pt x="1355" y="6736"/>
                    <a:pt x="1544" y="6877"/>
                    <a:pt x="1724" y="6877"/>
                  </a:cubicBezTo>
                  <a:cubicBezTo>
                    <a:pt x="1809" y="6877"/>
                    <a:pt x="1893" y="6845"/>
                    <a:pt x="1954" y="6774"/>
                  </a:cubicBezTo>
                  <a:lnTo>
                    <a:pt x="2742" y="5986"/>
                  </a:lnTo>
                  <a:lnTo>
                    <a:pt x="2742" y="6522"/>
                  </a:lnTo>
                  <a:cubicBezTo>
                    <a:pt x="2742" y="7089"/>
                    <a:pt x="3214" y="7562"/>
                    <a:pt x="3781" y="7562"/>
                  </a:cubicBezTo>
                  <a:lnTo>
                    <a:pt x="4726" y="7562"/>
                  </a:lnTo>
                  <a:lnTo>
                    <a:pt x="5545" y="8759"/>
                  </a:lnTo>
                  <a:cubicBezTo>
                    <a:pt x="5608" y="8869"/>
                    <a:pt x="5719" y="8924"/>
                    <a:pt x="5825" y="8924"/>
                  </a:cubicBezTo>
                  <a:cubicBezTo>
                    <a:pt x="5931" y="8924"/>
                    <a:pt x="6034" y="8869"/>
                    <a:pt x="6081" y="8759"/>
                  </a:cubicBezTo>
                  <a:lnTo>
                    <a:pt x="6932" y="7562"/>
                  </a:lnTo>
                  <a:lnTo>
                    <a:pt x="7877" y="7562"/>
                  </a:lnTo>
                  <a:cubicBezTo>
                    <a:pt x="8412" y="7562"/>
                    <a:pt x="8885" y="7089"/>
                    <a:pt x="8885" y="6522"/>
                  </a:cubicBezTo>
                  <a:lnTo>
                    <a:pt x="8885" y="5986"/>
                  </a:lnTo>
                  <a:lnTo>
                    <a:pt x="9673" y="6774"/>
                  </a:lnTo>
                  <a:cubicBezTo>
                    <a:pt x="9733" y="6845"/>
                    <a:pt x="9817" y="6877"/>
                    <a:pt x="9903" y="6877"/>
                  </a:cubicBezTo>
                  <a:cubicBezTo>
                    <a:pt x="10083" y="6877"/>
                    <a:pt x="10271" y="6736"/>
                    <a:pt x="10271" y="6522"/>
                  </a:cubicBezTo>
                  <a:lnTo>
                    <a:pt x="10271" y="5514"/>
                  </a:lnTo>
                  <a:lnTo>
                    <a:pt x="10649" y="5514"/>
                  </a:lnTo>
                  <a:cubicBezTo>
                    <a:pt x="11216" y="5514"/>
                    <a:pt x="11689" y="5041"/>
                    <a:pt x="11689" y="4474"/>
                  </a:cubicBezTo>
                  <a:lnTo>
                    <a:pt x="11689" y="1009"/>
                  </a:lnTo>
                  <a:cubicBezTo>
                    <a:pt x="11689" y="441"/>
                    <a:pt x="11216" y="0"/>
                    <a:pt x="10649" y="0"/>
                  </a:cubicBezTo>
                  <a:lnTo>
                    <a:pt x="7845" y="0"/>
                  </a:lnTo>
                  <a:cubicBezTo>
                    <a:pt x="7310" y="0"/>
                    <a:pt x="6837" y="473"/>
                    <a:pt x="6837" y="1009"/>
                  </a:cubicBezTo>
                  <a:lnTo>
                    <a:pt x="6837" y="1387"/>
                  </a:lnTo>
                  <a:lnTo>
                    <a:pt x="4789" y="1387"/>
                  </a:lnTo>
                  <a:lnTo>
                    <a:pt x="4789" y="1009"/>
                  </a:lnTo>
                  <a:cubicBezTo>
                    <a:pt x="4789" y="473"/>
                    <a:pt x="4317" y="0"/>
                    <a:pt x="37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335;p33">
            <a:extLst>
              <a:ext uri="{FF2B5EF4-FFF2-40B4-BE49-F238E27FC236}">
                <a16:creationId xmlns:a16="http://schemas.microsoft.com/office/drawing/2014/main" id="{BED7020E-5773-D2C1-051D-2A9F95625583}"/>
              </a:ext>
            </a:extLst>
          </p:cNvPr>
          <p:cNvSpPr txBox="1">
            <a:spLocks/>
          </p:cNvSpPr>
          <p:nvPr/>
        </p:nvSpPr>
        <p:spPr>
          <a:xfrm>
            <a:off x="6077523" y="1659613"/>
            <a:ext cx="26151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accent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pPr marL="0" indent="0"/>
            <a:r>
              <a:rPr lang="es-CO" sz="1800" dirty="0"/>
              <a:t>Escalabilidad</a:t>
            </a:r>
          </a:p>
        </p:txBody>
      </p:sp>
      <p:sp>
        <p:nvSpPr>
          <p:cNvPr id="17" name="Google Shape;338;p33">
            <a:extLst>
              <a:ext uri="{FF2B5EF4-FFF2-40B4-BE49-F238E27FC236}">
                <a16:creationId xmlns:a16="http://schemas.microsoft.com/office/drawing/2014/main" id="{082C7632-570E-45F6-4551-DB979B8E0FC9}"/>
              </a:ext>
            </a:extLst>
          </p:cNvPr>
          <p:cNvSpPr/>
          <p:nvPr/>
        </p:nvSpPr>
        <p:spPr>
          <a:xfrm>
            <a:off x="5142866" y="1384670"/>
            <a:ext cx="804300" cy="804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342;p33">
            <a:extLst>
              <a:ext uri="{FF2B5EF4-FFF2-40B4-BE49-F238E27FC236}">
                <a16:creationId xmlns:a16="http://schemas.microsoft.com/office/drawing/2014/main" id="{30149465-4EC6-CA2D-0AFE-126FF4A825B0}"/>
              </a:ext>
            </a:extLst>
          </p:cNvPr>
          <p:cNvSpPr/>
          <p:nvPr/>
        </p:nvSpPr>
        <p:spPr>
          <a:xfrm>
            <a:off x="5359302" y="1633145"/>
            <a:ext cx="370923" cy="371386"/>
          </a:xfrm>
          <a:custGeom>
            <a:avLst/>
            <a:gdLst/>
            <a:ahLst/>
            <a:cxnLst/>
            <a:rect l="l" t="t" r="r" b="b"/>
            <a:pathLst>
              <a:path w="17919" h="17937" extrusionOk="0">
                <a:moveTo>
                  <a:pt x="10577" y="1749"/>
                </a:moveTo>
                <a:lnTo>
                  <a:pt x="10577" y="2798"/>
                </a:lnTo>
                <a:lnTo>
                  <a:pt x="9528" y="2798"/>
                </a:lnTo>
                <a:lnTo>
                  <a:pt x="9528" y="1749"/>
                </a:lnTo>
                <a:close/>
                <a:moveTo>
                  <a:pt x="14073" y="1049"/>
                </a:moveTo>
                <a:lnTo>
                  <a:pt x="14073" y="2798"/>
                </a:lnTo>
                <a:lnTo>
                  <a:pt x="11625" y="2798"/>
                </a:lnTo>
                <a:lnTo>
                  <a:pt x="11625" y="1049"/>
                </a:lnTo>
                <a:close/>
                <a:moveTo>
                  <a:pt x="16171" y="1749"/>
                </a:moveTo>
                <a:lnTo>
                  <a:pt x="16171" y="2798"/>
                </a:lnTo>
                <a:lnTo>
                  <a:pt x="15122" y="2798"/>
                </a:lnTo>
                <a:lnTo>
                  <a:pt x="15122" y="1749"/>
                </a:lnTo>
                <a:close/>
                <a:moveTo>
                  <a:pt x="3724" y="3881"/>
                </a:moveTo>
                <a:cubicBezTo>
                  <a:pt x="4178" y="3881"/>
                  <a:pt x="4406" y="4458"/>
                  <a:pt x="4091" y="4790"/>
                </a:cubicBezTo>
                <a:cubicBezTo>
                  <a:pt x="3985" y="4890"/>
                  <a:pt x="3855" y="4936"/>
                  <a:pt x="3726" y="4936"/>
                </a:cubicBezTo>
                <a:cubicBezTo>
                  <a:pt x="3450" y="4936"/>
                  <a:pt x="3182" y="4728"/>
                  <a:pt x="3182" y="4406"/>
                </a:cubicBezTo>
                <a:cubicBezTo>
                  <a:pt x="3182" y="4126"/>
                  <a:pt x="3427" y="3881"/>
                  <a:pt x="3724" y="3881"/>
                </a:cubicBezTo>
                <a:close/>
                <a:moveTo>
                  <a:pt x="14772" y="5962"/>
                </a:moveTo>
                <a:lnTo>
                  <a:pt x="14772" y="7011"/>
                </a:lnTo>
                <a:lnTo>
                  <a:pt x="10926" y="7011"/>
                </a:lnTo>
                <a:lnTo>
                  <a:pt x="10926" y="5962"/>
                </a:lnTo>
                <a:close/>
                <a:moveTo>
                  <a:pt x="16870" y="3846"/>
                </a:moveTo>
                <a:lnTo>
                  <a:pt x="16870" y="7011"/>
                </a:lnTo>
                <a:lnTo>
                  <a:pt x="15821" y="7011"/>
                </a:lnTo>
                <a:lnTo>
                  <a:pt x="15821" y="5437"/>
                </a:lnTo>
                <a:cubicBezTo>
                  <a:pt x="15821" y="5140"/>
                  <a:pt x="15594" y="4913"/>
                  <a:pt x="15297" y="4913"/>
                </a:cubicBezTo>
                <a:lnTo>
                  <a:pt x="10402" y="4913"/>
                </a:lnTo>
                <a:cubicBezTo>
                  <a:pt x="10105" y="4913"/>
                  <a:pt x="9877" y="5140"/>
                  <a:pt x="9877" y="5437"/>
                </a:cubicBezTo>
                <a:lnTo>
                  <a:pt x="9877" y="7011"/>
                </a:lnTo>
                <a:lnTo>
                  <a:pt x="8828" y="7011"/>
                </a:lnTo>
                <a:lnTo>
                  <a:pt x="8828" y="3846"/>
                </a:lnTo>
                <a:close/>
                <a:moveTo>
                  <a:pt x="7780" y="4930"/>
                </a:moveTo>
                <a:lnTo>
                  <a:pt x="7780" y="7517"/>
                </a:lnTo>
                <a:cubicBezTo>
                  <a:pt x="7780" y="7815"/>
                  <a:pt x="8007" y="8042"/>
                  <a:pt x="8304" y="8042"/>
                </a:cubicBezTo>
                <a:lnTo>
                  <a:pt x="12290" y="8042"/>
                </a:lnTo>
                <a:lnTo>
                  <a:pt x="12290" y="10979"/>
                </a:lnTo>
                <a:cubicBezTo>
                  <a:pt x="11835" y="11154"/>
                  <a:pt x="11486" y="11503"/>
                  <a:pt x="11328" y="11940"/>
                </a:cubicBezTo>
                <a:lnTo>
                  <a:pt x="8042" y="11940"/>
                </a:lnTo>
                <a:lnTo>
                  <a:pt x="8042" y="9703"/>
                </a:lnTo>
                <a:cubicBezTo>
                  <a:pt x="8042" y="9416"/>
                  <a:pt x="7830" y="9177"/>
                  <a:pt x="7547" y="9177"/>
                </a:cubicBezTo>
                <a:cubicBezTo>
                  <a:pt x="7537" y="9177"/>
                  <a:pt x="7527" y="9178"/>
                  <a:pt x="7517" y="9178"/>
                </a:cubicBezTo>
                <a:lnTo>
                  <a:pt x="4248" y="9178"/>
                </a:lnTo>
                <a:lnTo>
                  <a:pt x="4248" y="5892"/>
                </a:lnTo>
                <a:cubicBezTo>
                  <a:pt x="4685" y="5734"/>
                  <a:pt x="5035" y="5385"/>
                  <a:pt x="5210" y="4930"/>
                </a:cubicBezTo>
                <a:close/>
                <a:moveTo>
                  <a:pt x="6993" y="10227"/>
                </a:moveTo>
                <a:lnTo>
                  <a:pt x="6993" y="12674"/>
                </a:lnTo>
                <a:lnTo>
                  <a:pt x="1049" y="12674"/>
                </a:lnTo>
                <a:lnTo>
                  <a:pt x="1049" y="10227"/>
                </a:lnTo>
                <a:close/>
                <a:moveTo>
                  <a:pt x="12805" y="11940"/>
                </a:moveTo>
                <a:cubicBezTo>
                  <a:pt x="13077" y="11940"/>
                  <a:pt x="13339" y="12147"/>
                  <a:pt x="13339" y="12465"/>
                </a:cubicBezTo>
                <a:cubicBezTo>
                  <a:pt x="13339" y="12762"/>
                  <a:pt x="13094" y="12989"/>
                  <a:pt x="12814" y="12989"/>
                </a:cubicBezTo>
                <a:cubicBezTo>
                  <a:pt x="12342" y="12989"/>
                  <a:pt x="12097" y="12430"/>
                  <a:pt x="12430" y="12098"/>
                </a:cubicBezTo>
                <a:cubicBezTo>
                  <a:pt x="12538" y="11989"/>
                  <a:pt x="12673" y="11940"/>
                  <a:pt x="12805" y="11940"/>
                </a:cubicBezTo>
                <a:close/>
                <a:moveTo>
                  <a:pt x="6993" y="13723"/>
                </a:moveTo>
                <a:lnTo>
                  <a:pt x="6993" y="14772"/>
                </a:lnTo>
                <a:lnTo>
                  <a:pt x="1049" y="14772"/>
                </a:lnTo>
                <a:lnTo>
                  <a:pt x="1049" y="13723"/>
                </a:lnTo>
                <a:close/>
                <a:moveTo>
                  <a:pt x="4633" y="15839"/>
                </a:moveTo>
                <a:lnTo>
                  <a:pt x="4808" y="16887"/>
                </a:lnTo>
                <a:lnTo>
                  <a:pt x="3252" y="16887"/>
                </a:lnTo>
                <a:lnTo>
                  <a:pt x="3427" y="15839"/>
                </a:lnTo>
                <a:close/>
                <a:moveTo>
                  <a:pt x="11101" y="1"/>
                </a:moveTo>
                <a:cubicBezTo>
                  <a:pt x="10804" y="1"/>
                  <a:pt x="10577" y="228"/>
                  <a:pt x="10577" y="525"/>
                </a:cubicBezTo>
                <a:lnTo>
                  <a:pt x="10577" y="700"/>
                </a:lnTo>
                <a:lnTo>
                  <a:pt x="9003" y="700"/>
                </a:lnTo>
                <a:cubicBezTo>
                  <a:pt x="8706" y="700"/>
                  <a:pt x="8479" y="927"/>
                  <a:pt x="8479" y="1224"/>
                </a:cubicBezTo>
                <a:lnTo>
                  <a:pt x="8479" y="2798"/>
                </a:lnTo>
                <a:lnTo>
                  <a:pt x="8304" y="2798"/>
                </a:lnTo>
                <a:cubicBezTo>
                  <a:pt x="8007" y="2798"/>
                  <a:pt x="7780" y="3042"/>
                  <a:pt x="7780" y="3322"/>
                </a:cubicBezTo>
                <a:lnTo>
                  <a:pt x="7780" y="3881"/>
                </a:lnTo>
                <a:lnTo>
                  <a:pt x="5192" y="3881"/>
                </a:lnTo>
                <a:cubicBezTo>
                  <a:pt x="4954" y="3211"/>
                  <a:pt x="4329" y="2828"/>
                  <a:pt x="3691" y="2828"/>
                </a:cubicBezTo>
                <a:cubicBezTo>
                  <a:pt x="3298" y="2828"/>
                  <a:pt x="2901" y="2974"/>
                  <a:pt x="2588" y="3287"/>
                </a:cubicBezTo>
                <a:cubicBezTo>
                  <a:pt x="1766" y="4109"/>
                  <a:pt x="2098" y="5507"/>
                  <a:pt x="3182" y="5892"/>
                </a:cubicBezTo>
                <a:lnTo>
                  <a:pt x="3182" y="9178"/>
                </a:lnTo>
                <a:lnTo>
                  <a:pt x="525" y="9178"/>
                </a:lnTo>
                <a:cubicBezTo>
                  <a:pt x="228" y="9178"/>
                  <a:pt x="0" y="9405"/>
                  <a:pt x="0" y="9703"/>
                </a:cubicBezTo>
                <a:lnTo>
                  <a:pt x="0" y="15297"/>
                </a:lnTo>
                <a:cubicBezTo>
                  <a:pt x="0" y="15594"/>
                  <a:pt x="228" y="15821"/>
                  <a:pt x="525" y="15821"/>
                </a:cubicBezTo>
                <a:lnTo>
                  <a:pt x="2360" y="15821"/>
                </a:lnTo>
                <a:lnTo>
                  <a:pt x="2186" y="16887"/>
                </a:lnTo>
                <a:lnTo>
                  <a:pt x="1923" y="16887"/>
                </a:lnTo>
                <a:cubicBezTo>
                  <a:pt x="1277" y="16922"/>
                  <a:pt x="1277" y="17884"/>
                  <a:pt x="1923" y="17936"/>
                </a:cubicBezTo>
                <a:lnTo>
                  <a:pt x="6119" y="17936"/>
                </a:lnTo>
                <a:cubicBezTo>
                  <a:pt x="6783" y="17884"/>
                  <a:pt x="6783" y="16922"/>
                  <a:pt x="6119" y="16887"/>
                </a:cubicBezTo>
                <a:lnTo>
                  <a:pt x="5857" y="16887"/>
                </a:lnTo>
                <a:lnTo>
                  <a:pt x="5682" y="15839"/>
                </a:lnTo>
                <a:lnTo>
                  <a:pt x="7517" y="15839"/>
                </a:lnTo>
                <a:cubicBezTo>
                  <a:pt x="7815" y="15839"/>
                  <a:pt x="8042" y="15594"/>
                  <a:pt x="8042" y="15314"/>
                </a:cubicBezTo>
                <a:lnTo>
                  <a:pt x="8042" y="12989"/>
                </a:lnTo>
                <a:lnTo>
                  <a:pt x="11328" y="12989"/>
                </a:lnTo>
                <a:cubicBezTo>
                  <a:pt x="11566" y="13660"/>
                  <a:pt x="12185" y="14042"/>
                  <a:pt x="12818" y="14042"/>
                </a:cubicBezTo>
                <a:cubicBezTo>
                  <a:pt x="13207" y="14042"/>
                  <a:pt x="13602" y="13897"/>
                  <a:pt x="13916" y="13583"/>
                </a:cubicBezTo>
                <a:cubicBezTo>
                  <a:pt x="14737" y="12762"/>
                  <a:pt x="14423" y="11363"/>
                  <a:pt x="13339" y="10979"/>
                </a:cubicBezTo>
                <a:lnTo>
                  <a:pt x="13339" y="8042"/>
                </a:lnTo>
                <a:lnTo>
                  <a:pt x="17394" y="8042"/>
                </a:lnTo>
                <a:cubicBezTo>
                  <a:pt x="17692" y="8042"/>
                  <a:pt x="17919" y="7815"/>
                  <a:pt x="17919" y="7517"/>
                </a:cubicBezTo>
                <a:lnTo>
                  <a:pt x="17919" y="3339"/>
                </a:lnTo>
                <a:cubicBezTo>
                  <a:pt x="17919" y="3042"/>
                  <a:pt x="17692" y="2815"/>
                  <a:pt x="17394" y="2815"/>
                </a:cubicBezTo>
                <a:lnTo>
                  <a:pt x="17394" y="2798"/>
                </a:lnTo>
                <a:lnTo>
                  <a:pt x="17220" y="2798"/>
                </a:lnTo>
                <a:lnTo>
                  <a:pt x="17220" y="1224"/>
                </a:lnTo>
                <a:cubicBezTo>
                  <a:pt x="17220" y="927"/>
                  <a:pt x="16975" y="700"/>
                  <a:pt x="16695" y="700"/>
                </a:cubicBezTo>
                <a:lnTo>
                  <a:pt x="15122" y="700"/>
                </a:lnTo>
                <a:lnTo>
                  <a:pt x="15122" y="525"/>
                </a:lnTo>
                <a:cubicBezTo>
                  <a:pt x="15122" y="228"/>
                  <a:pt x="14877" y="1"/>
                  <a:pt x="1459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472C691-E033-C5B0-B7E1-4853B2FA23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44" b="24025"/>
          <a:stretch/>
        </p:blipFill>
        <p:spPr bwMode="auto">
          <a:xfrm>
            <a:off x="8501486" y="96932"/>
            <a:ext cx="550081" cy="47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0954"/>
      </p:ext>
    </p:extLst>
  </p:cSld>
  <p:clrMapOvr>
    <a:masterClrMapping/>
  </p:clrMapOvr>
</p:sld>
</file>

<file path=ppt/theme/theme1.xml><?xml version="1.0" encoding="utf-8"?>
<a:theme xmlns:a="http://schemas.openxmlformats.org/drawingml/2006/main" name="Introduction to Cloud Computing Workshop by Slidesgo">
  <a:themeElements>
    <a:clrScheme name="Simple Light">
      <a:dk1>
        <a:srgbClr val="F57474"/>
      </a:dk1>
      <a:lt1>
        <a:srgbClr val="F9D923"/>
      </a:lt1>
      <a:dk2>
        <a:srgbClr val="36AE7C"/>
      </a:dk2>
      <a:lt2>
        <a:srgbClr val="187498"/>
      </a:lt2>
      <a:accent1>
        <a:srgbClr val="06253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625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1318</TotalTime>
  <Words>886</Words>
  <Application>Microsoft Office PowerPoint</Application>
  <PresentationFormat>Presentación en pantalla (16:9)</PresentationFormat>
  <Paragraphs>230</Paragraphs>
  <Slides>33</Slides>
  <Notes>27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40" baseType="lpstr">
      <vt:lpstr>Arial</vt:lpstr>
      <vt:lpstr>Calibri</vt:lpstr>
      <vt:lpstr>Jost</vt:lpstr>
      <vt:lpstr>Times New Roman</vt:lpstr>
      <vt:lpstr>Montserrat</vt:lpstr>
      <vt:lpstr>Jost SemiBold</vt:lpstr>
      <vt:lpstr>Introduction to Cloud Computing Workshop by Slidesgo</vt:lpstr>
      <vt:lpstr>GRAFANA KIBANA</vt:lpstr>
      <vt:lpstr>Conceptos</vt:lpstr>
      <vt:lpstr>Conceptos</vt:lpstr>
      <vt:lpstr> GRAFANA</vt:lpstr>
      <vt:lpstr>HISTORIA</vt:lpstr>
      <vt:lpstr>¿Qué es Grafana?</vt:lpstr>
      <vt:lpstr>¿Quién lo usa?</vt:lpstr>
      <vt:lpstr>Descripción de la aplicación</vt:lpstr>
      <vt:lpstr>Características</vt:lpstr>
      <vt:lpstr>Soporte Multi-Fuente de Datos </vt:lpstr>
      <vt:lpstr>Visualizaciones Personalizables </vt:lpstr>
      <vt:lpstr>Paneles de control interactivos</vt:lpstr>
      <vt:lpstr>Paneles de control interactivos</vt:lpstr>
      <vt:lpstr>Productos</vt:lpstr>
      <vt:lpstr>Beneficios</vt:lpstr>
      <vt:lpstr>Limitaciones</vt:lpstr>
      <vt:lpstr>Recursos y comunidad </vt:lpstr>
      <vt:lpstr>Referencias</vt:lpstr>
      <vt:lpstr> KIBANA</vt:lpstr>
      <vt:lpstr>Clientes de todas las formas y tamaños</vt:lpstr>
      <vt:lpstr>¿Qué es Kibana?</vt:lpstr>
      <vt:lpstr>Características</vt:lpstr>
      <vt:lpstr>Características</vt:lpstr>
      <vt:lpstr>Interfaz General</vt:lpstr>
      <vt:lpstr>Panel de Visualizaciones</vt:lpstr>
      <vt:lpstr>Panel de Dashboard</vt:lpstr>
      <vt:lpstr>Beneficios</vt:lpstr>
      <vt:lpstr>Limitaciones</vt:lpstr>
      <vt:lpstr>COMPARACIÓN</vt:lpstr>
      <vt:lpstr>Compañía padre</vt:lpstr>
      <vt:lpstr>Fuentes de datos </vt:lpstr>
      <vt:lpstr>—Conclusiones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Cloud Computing Workshop</dc:title>
  <dc:creator>Daniela Rodriguez</dc:creator>
  <cp:lastModifiedBy>Sala_000</cp:lastModifiedBy>
  <cp:revision>15</cp:revision>
  <dcterms:modified xsi:type="dcterms:W3CDTF">2023-09-30T11:56:44Z</dcterms:modified>
</cp:coreProperties>
</file>